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493" r:id="rId2"/>
    <p:sldId id="525" r:id="rId3"/>
    <p:sldId id="526" r:id="rId4"/>
    <p:sldId id="527" r:id="rId5"/>
    <p:sldId id="528" r:id="rId6"/>
    <p:sldId id="458" r:id="rId7"/>
    <p:sldId id="497" r:id="rId8"/>
    <p:sldId id="529" r:id="rId9"/>
    <p:sldId id="531" r:id="rId10"/>
    <p:sldId id="530" r:id="rId11"/>
    <p:sldId id="532" r:id="rId12"/>
    <p:sldId id="533" r:id="rId13"/>
    <p:sldId id="534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63" userDrawn="1">
          <p15:clr>
            <a:srgbClr val="A4A3A4"/>
          </p15:clr>
        </p15:guide>
        <p15:guide id="3" pos="145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9B0D14"/>
    <a:srgbClr val="BC5D61"/>
    <a:srgbClr val="C6C7CB"/>
    <a:srgbClr val="BEBFC3"/>
    <a:srgbClr val="0033CC"/>
    <a:srgbClr val="CD9127"/>
    <a:srgbClr val="60080C"/>
    <a:srgbClr val="FCDCDE"/>
    <a:srgbClr val="F9B5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06799F8-075E-4A3A-A7F6-7FBC6576F1A4}" styleName="主题样式 2 - 强调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19" autoAdjust="0"/>
    <p:restoredTop sz="94817" autoAdjust="0"/>
  </p:normalViewPr>
  <p:slideViewPr>
    <p:cSldViewPr snapToGrid="0" showGuides="1">
      <p:cViewPr varScale="1">
        <p:scale>
          <a:sx n="78" d="100"/>
          <a:sy n="78" d="100"/>
        </p:scale>
        <p:origin x="1229" y="67"/>
      </p:cViewPr>
      <p:guideLst>
        <p:guide orient="horz" pos="2183"/>
        <p:guide pos="3863"/>
        <p:guide pos="145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 snapToGrid="0" showGuides="1">
      <p:cViewPr varScale="1">
        <p:scale>
          <a:sx n="84" d="100"/>
          <a:sy n="84" d="100"/>
        </p:scale>
        <p:origin x="382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AD97A242-733E-4324-87A2-7E99FC6919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87646B2-6908-4E2E-95CE-89DB8E1E6E7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15D68A-C9EE-4DB2-A6F8-B810BB6A2D83}" type="datetimeFigureOut">
              <a:rPr lang="zh-CN" altLang="en-US" smtClean="0"/>
              <a:t>2024/6/22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34BEC0F-67C2-424F-9193-AA636C2EB64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EDC87F1-710B-4D92-ADD9-586FD0AAA4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AE9AA3-FC04-49C0-9E86-4D7EC0F81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8746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D118E9-E82C-42B0-A109-929B02C38787}" type="datetimeFigureOut">
              <a:rPr lang="zh-CN" altLang="en-US" smtClean="0"/>
              <a:t>2024/6/22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A712A-FD8E-4D24-A708-D217C50E19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6416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17500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87653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6244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92903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7705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7220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34711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909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27226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43066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33082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83361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5466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图片 87">
            <a:extLst>
              <a:ext uri="{FF2B5EF4-FFF2-40B4-BE49-F238E27FC236}">
                <a16:creationId xmlns:a16="http://schemas.microsoft.com/office/drawing/2014/main" id="{4230544E-5A7B-4CF9-9FA8-A2599B7A84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49" b="10149"/>
          <a:stretch/>
        </p:blipFill>
        <p:spPr>
          <a:xfrm>
            <a:off x="-3" y="0"/>
            <a:ext cx="12192000" cy="6478168"/>
          </a:xfrm>
          <a:custGeom>
            <a:avLst/>
            <a:gdLst>
              <a:gd name="connsiteX0" fmla="*/ 0 w 12192000"/>
              <a:gd name="connsiteY0" fmla="*/ 0 h 6478168"/>
              <a:gd name="connsiteX1" fmla="*/ 12192000 w 12192000"/>
              <a:gd name="connsiteY1" fmla="*/ 0 h 6478168"/>
              <a:gd name="connsiteX2" fmla="*/ 12192000 w 12192000"/>
              <a:gd name="connsiteY2" fmla="*/ 6478168 h 6478168"/>
              <a:gd name="connsiteX3" fmla="*/ 11848892 w 12192000"/>
              <a:gd name="connsiteY3" fmla="*/ 6440768 h 6478168"/>
              <a:gd name="connsiteX4" fmla="*/ 6096001 w 12192000"/>
              <a:gd name="connsiteY4" fmla="*/ 6204693 h 6478168"/>
              <a:gd name="connsiteX5" fmla="*/ 343111 w 12192000"/>
              <a:gd name="connsiteY5" fmla="*/ 6440768 h 6478168"/>
              <a:gd name="connsiteX6" fmla="*/ 0 w 12192000"/>
              <a:gd name="connsiteY6" fmla="*/ 6478168 h 6478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8">
                <a:moveTo>
                  <a:pt x="0" y="0"/>
                </a:moveTo>
                <a:lnTo>
                  <a:pt x="12192000" y="0"/>
                </a:lnTo>
                <a:lnTo>
                  <a:pt x="12192000" y="6478168"/>
                </a:lnTo>
                <a:lnTo>
                  <a:pt x="11848892" y="6440768"/>
                </a:lnTo>
                <a:cubicBezTo>
                  <a:pt x="10376599" y="6294909"/>
                  <a:pt x="8342645" y="6204693"/>
                  <a:pt x="6096001" y="6204693"/>
                </a:cubicBezTo>
                <a:cubicBezTo>
                  <a:pt x="3849358" y="6204693"/>
                  <a:pt x="1815404" y="6294909"/>
                  <a:pt x="343111" y="6440768"/>
                </a:cubicBezTo>
                <a:lnTo>
                  <a:pt x="0" y="6478168"/>
                </a:lnTo>
                <a:close/>
              </a:path>
            </a:pathLst>
          </a:custGeom>
        </p:spPr>
      </p:pic>
      <p:sp>
        <p:nvSpPr>
          <p:cNvPr id="89" name="任意多边形: 形状 88">
            <a:extLst>
              <a:ext uri="{FF2B5EF4-FFF2-40B4-BE49-F238E27FC236}">
                <a16:creationId xmlns:a16="http://schemas.microsoft.com/office/drawing/2014/main" id="{C3221D9C-24D0-4F92-8890-32100F4E2476}"/>
              </a:ext>
            </a:extLst>
          </p:cNvPr>
          <p:cNvSpPr/>
          <p:nvPr userDrawn="1"/>
        </p:nvSpPr>
        <p:spPr>
          <a:xfrm>
            <a:off x="0" y="-3556"/>
            <a:ext cx="12192000" cy="6478167"/>
          </a:xfrm>
          <a:custGeom>
            <a:avLst/>
            <a:gdLst>
              <a:gd name="connsiteX0" fmla="*/ 0 w 12192000"/>
              <a:gd name="connsiteY0" fmla="*/ 0 h 6478167"/>
              <a:gd name="connsiteX1" fmla="*/ 12192000 w 12192000"/>
              <a:gd name="connsiteY1" fmla="*/ 0 h 6478167"/>
              <a:gd name="connsiteX2" fmla="*/ 12192000 w 12192000"/>
              <a:gd name="connsiteY2" fmla="*/ 6478167 h 6478167"/>
              <a:gd name="connsiteX3" fmla="*/ 11848892 w 12192000"/>
              <a:gd name="connsiteY3" fmla="*/ 6440767 h 6478167"/>
              <a:gd name="connsiteX4" fmla="*/ 6096001 w 12192000"/>
              <a:gd name="connsiteY4" fmla="*/ 6204692 h 6478167"/>
              <a:gd name="connsiteX5" fmla="*/ 343111 w 12192000"/>
              <a:gd name="connsiteY5" fmla="*/ 6440767 h 6478167"/>
              <a:gd name="connsiteX6" fmla="*/ 0 w 12192000"/>
              <a:gd name="connsiteY6" fmla="*/ 6478167 h 6478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7">
                <a:moveTo>
                  <a:pt x="0" y="0"/>
                </a:moveTo>
                <a:lnTo>
                  <a:pt x="12192000" y="0"/>
                </a:lnTo>
                <a:lnTo>
                  <a:pt x="12192000" y="6478167"/>
                </a:lnTo>
                <a:lnTo>
                  <a:pt x="11848892" y="6440767"/>
                </a:lnTo>
                <a:cubicBezTo>
                  <a:pt x="10376599" y="6294908"/>
                  <a:pt x="8342645" y="6204692"/>
                  <a:pt x="6096001" y="6204692"/>
                </a:cubicBezTo>
                <a:cubicBezTo>
                  <a:pt x="3849358" y="6204692"/>
                  <a:pt x="1815404" y="6294908"/>
                  <a:pt x="343111" y="6440767"/>
                </a:cubicBezTo>
                <a:lnTo>
                  <a:pt x="0" y="6478167"/>
                </a:lnTo>
                <a:close/>
              </a:path>
            </a:pathLst>
          </a:custGeom>
          <a:solidFill>
            <a:schemeClr val="accent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CF4F5D2A-F0C3-4E47-BF1A-50FBE1048D1E}"/>
              </a:ext>
            </a:extLst>
          </p:cNvPr>
          <p:cNvGrpSpPr/>
          <p:nvPr userDrawn="1"/>
        </p:nvGrpSpPr>
        <p:grpSpPr>
          <a:xfrm>
            <a:off x="4936352" y="6468762"/>
            <a:ext cx="2319296" cy="261610"/>
            <a:chOff x="4936352" y="6468762"/>
            <a:chExt cx="2319296" cy="261610"/>
          </a:xfrm>
        </p:grpSpPr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9C897FE9-ECFA-4400-A5AA-8FE6D301093B}"/>
                </a:ext>
              </a:extLst>
            </p:cNvPr>
            <p:cNvSpPr txBox="1"/>
            <p:nvPr userDrawn="1"/>
          </p:nvSpPr>
          <p:spPr>
            <a:xfrm>
              <a:off x="5245448" y="6468762"/>
              <a:ext cx="170110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100" spc="300" dirty="0">
                  <a:solidFill>
                    <a:schemeClr val="accent1"/>
                  </a:solidFill>
                  <a:latin typeface="+mn-ea"/>
                  <a:ea typeface="+mn-ea"/>
                </a:rPr>
                <a:t>志存高远 责任为先</a:t>
              </a:r>
            </a:p>
          </p:txBody>
        </p:sp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FAE66F5D-B29A-41C0-A4DA-DF4282206000}"/>
                </a:ext>
              </a:extLst>
            </p:cNvPr>
            <p:cNvGrpSpPr/>
            <p:nvPr userDrawn="1"/>
          </p:nvGrpSpPr>
          <p:grpSpPr>
            <a:xfrm>
              <a:off x="4936352" y="6592514"/>
              <a:ext cx="2319296" cy="0"/>
              <a:chOff x="4913990" y="6592514"/>
              <a:chExt cx="2319296" cy="0"/>
            </a:xfrm>
          </p:grpSpPr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0325EBFA-17D0-4E64-AC23-CFE072578A98}"/>
                  </a:ext>
                </a:extLst>
              </p:cNvPr>
              <p:cNvCxnSpPr/>
              <p:nvPr userDrawn="1"/>
            </p:nvCxnSpPr>
            <p:spPr>
              <a:xfrm>
                <a:off x="4913990" y="6592514"/>
                <a:ext cx="291542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0AE83801-3407-4F6A-BFC7-79338B20344F}"/>
                  </a:ext>
                </a:extLst>
              </p:cNvPr>
              <p:cNvCxnSpPr/>
              <p:nvPr userDrawn="1"/>
            </p:nvCxnSpPr>
            <p:spPr>
              <a:xfrm>
                <a:off x="6941744" y="6592514"/>
                <a:ext cx="291542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0" name="任意多边形: 形状 89">
            <a:extLst>
              <a:ext uri="{FF2B5EF4-FFF2-40B4-BE49-F238E27FC236}">
                <a16:creationId xmlns:a16="http://schemas.microsoft.com/office/drawing/2014/main" id="{AC176EAE-806C-4239-A40E-B87814045B92}"/>
              </a:ext>
            </a:extLst>
          </p:cNvPr>
          <p:cNvSpPr/>
          <p:nvPr userDrawn="1"/>
        </p:nvSpPr>
        <p:spPr>
          <a:xfrm>
            <a:off x="91440" y="89076"/>
            <a:ext cx="12009120" cy="6300016"/>
          </a:xfrm>
          <a:custGeom>
            <a:avLst/>
            <a:gdLst>
              <a:gd name="connsiteX0" fmla="*/ 0 w 12192000"/>
              <a:gd name="connsiteY0" fmla="*/ 0 h 6478167"/>
              <a:gd name="connsiteX1" fmla="*/ 12192000 w 12192000"/>
              <a:gd name="connsiteY1" fmla="*/ 0 h 6478167"/>
              <a:gd name="connsiteX2" fmla="*/ 12192000 w 12192000"/>
              <a:gd name="connsiteY2" fmla="*/ 6478167 h 6478167"/>
              <a:gd name="connsiteX3" fmla="*/ 11848892 w 12192000"/>
              <a:gd name="connsiteY3" fmla="*/ 6440767 h 6478167"/>
              <a:gd name="connsiteX4" fmla="*/ 6096001 w 12192000"/>
              <a:gd name="connsiteY4" fmla="*/ 6204692 h 6478167"/>
              <a:gd name="connsiteX5" fmla="*/ 343111 w 12192000"/>
              <a:gd name="connsiteY5" fmla="*/ 6440767 h 6478167"/>
              <a:gd name="connsiteX6" fmla="*/ 0 w 12192000"/>
              <a:gd name="connsiteY6" fmla="*/ 6478167 h 6478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7">
                <a:moveTo>
                  <a:pt x="0" y="0"/>
                </a:moveTo>
                <a:lnTo>
                  <a:pt x="12192000" y="0"/>
                </a:lnTo>
                <a:lnTo>
                  <a:pt x="12192000" y="6478167"/>
                </a:lnTo>
                <a:lnTo>
                  <a:pt x="11848892" y="6440767"/>
                </a:lnTo>
                <a:cubicBezTo>
                  <a:pt x="10376599" y="6294908"/>
                  <a:pt x="8342645" y="6204692"/>
                  <a:pt x="6096001" y="6204692"/>
                </a:cubicBezTo>
                <a:cubicBezTo>
                  <a:pt x="3849358" y="6204692"/>
                  <a:pt x="1815404" y="6294908"/>
                  <a:pt x="343111" y="6440767"/>
                </a:cubicBezTo>
                <a:lnTo>
                  <a:pt x="0" y="6478167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890C85B-4C6F-4998-89C3-D2D760FA2AE0}"/>
              </a:ext>
            </a:extLst>
          </p:cNvPr>
          <p:cNvSpPr/>
          <p:nvPr userDrawn="1"/>
        </p:nvSpPr>
        <p:spPr>
          <a:xfrm>
            <a:off x="-1" y="2575973"/>
            <a:ext cx="12191999" cy="17060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64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03FDDC0-2E3D-45C7-B495-90D0B99F86C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634" y="705030"/>
            <a:ext cx="4756725" cy="1246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289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2344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2885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9832DC3A-AD7D-46F0-9FD8-F3CEEB0B9699}"/>
              </a:ext>
            </a:extLst>
          </p:cNvPr>
          <p:cNvSpPr/>
          <p:nvPr userDrawn="1"/>
        </p:nvSpPr>
        <p:spPr>
          <a:xfrm>
            <a:off x="1018572" y="2305298"/>
            <a:ext cx="10154856" cy="2801394"/>
          </a:xfrm>
          <a:prstGeom prst="rect">
            <a:avLst/>
          </a:prstGeom>
          <a:solidFill>
            <a:srgbClr val="FF99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B3D0E4F3-4C7C-4763-BD38-CE6829FE8441}"/>
              </a:ext>
            </a:extLst>
          </p:cNvPr>
          <p:cNvSpPr/>
          <p:nvPr userDrawn="1"/>
        </p:nvSpPr>
        <p:spPr>
          <a:xfrm>
            <a:off x="1018572" y="2418950"/>
            <a:ext cx="10154856" cy="2801394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2921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半闭框 54">
            <a:extLst>
              <a:ext uri="{FF2B5EF4-FFF2-40B4-BE49-F238E27FC236}">
                <a16:creationId xmlns:a16="http://schemas.microsoft.com/office/drawing/2014/main" id="{966337F1-0B59-4DEC-8134-5F7A55BA1F91}"/>
              </a:ext>
            </a:extLst>
          </p:cNvPr>
          <p:cNvSpPr/>
          <p:nvPr userDrawn="1"/>
        </p:nvSpPr>
        <p:spPr>
          <a:xfrm rot="5400000">
            <a:off x="10259028" y="2305298"/>
            <a:ext cx="914400" cy="914400"/>
          </a:xfrm>
          <a:prstGeom prst="halfFrame">
            <a:avLst>
              <a:gd name="adj1" fmla="val 18000"/>
              <a:gd name="adj2" fmla="val 1933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7" name="半闭框 56">
            <a:extLst>
              <a:ext uri="{FF2B5EF4-FFF2-40B4-BE49-F238E27FC236}">
                <a16:creationId xmlns:a16="http://schemas.microsoft.com/office/drawing/2014/main" id="{1B1C6F26-E58E-4503-9F67-D13BF7F056EA}"/>
              </a:ext>
            </a:extLst>
          </p:cNvPr>
          <p:cNvSpPr/>
          <p:nvPr userDrawn="1"/>
        </p:nvSpPr>
        <p:spPr>
          <a:xfrm rot="16200000">
            <a:off x="1018572" y="4323148"/>
            <a:ext cx="914400" cy="914400"/>
          </a:xfrm>
          <a:prstGeom prst="halfFrame">
            <a:avLst>
              <a:gd name="adj1" fmla="val 18000"/>
              <a:gd name="adj2" fmla="val 19333"/>
            </a:avLst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8" name="图片占位符 57">
            <a:extLst>
              <a:ext uri="{FF2B5EF4-FFF2-40B4-BE49-F238E27FC236}">
                <a16:creationId xmlns:a16="http://schemas.microsoft.com/office/drawing/2014/main" id="{D75A0586-36D3-4891-A487-AD59304322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00538" y="1875100"/>
            <a:ext cx="3067291" cy="3750197"/>
          </a:xfrm>
          <a:custGeom>
            <a:avLst/>
            <a:gdLst>
              <a:gd name="connsiteX0" fmla="*/ 0 w 3067291"/>
              <a:gd name="connsiteY0" fmla="*/ 0 h 3750197"/>
              <a:gd name="connsiteX1" fmla="*/ 3067291 w 3067291"/>
              <a:gd name="connsiteY1" fmla="*/ 0 h 3750197"/>
              <a:gd name="connsiteX2" fmla="*/ 3067291 w 3067291"/>
              <a:gd name="connsiteY2" fmla="*/ 3750197 h 3750197"/>
              <a:gd name="connsiteX3" fmla="*/ 0 w 3067291"/>
              <a:gd name="connsiteY3" fmla="*/ 3750197 h 3750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291" h="3750197">
                <a:moveTo>
                  <a:pt x="0" y="0"/>
                </a:moveTo>
                <a:lnTo>
                  <a:pt x="3067291" y="0"/>
                </a:lnTo>
                <a:lnTo>
                  <a:pt x="3067291" y="3750197"/>
                </a:lnTo>
                <a:lnTo>
                  <a:pt x="0" y="3750197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A3A7A319-8A9E-46F1-8018-B3FBC851F9B1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1BE289FF-06EF-4811-9428-9137E8D0E966}"/>
              </a:ext>
            </a:extLst>
          </p:cNvPr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1" name="图片 60">
            <a:extLst>
              <a:ext uri="{FF2B5EF4-FFF2-40B4-BE49-F238E27FC236}">
                <a16:creationId xmlns:a16="http://schemas.microsoft.com/office/drawing/2014/main" id="{BC3E060F-77FC-4B54-831F-1CFB3167DA6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6794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9441E25-A4D9-4C69-9A31-F86F72431794}"/>
              </a:ext>
            </a:extLst>
          </p:cNvPr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514C2D6-E5C9-43ED-A2CD-7E5D450EA32E}"/>
                </a:ext>
              </a:extLst>
            </p:cNvPr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A0D3C90-807B-448A-A358-858D81371094}"/>
                </a:ext>
              </a:extLst>
            </p:cNvPr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6A557D2-2350-4B86-A53D-FAC0FAFDBBEF}"/>
                </a:ext>
              </a:extLst>
            </p:cNvPr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34CC750-49E1-45C4-A7A7-59F7B9CF996F}"/>
                </a:ext>
              </a:extLst>
            </p:cNvPr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5C15F9F2-2413-4242-83AC-E07F023E8F31}"/>
                </a:ext>
              </a:extLst>
            </p:cNvPr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B46A0C0-BA61-4D1A-918A-628BFC80D105}"/>
                </a:ext>
              </a:extLst>
            </p:cNvPr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3FB68CA-904D-4828-A8BF-37AB7B778780}"/>
                </a:ext>
              </a:extLst>
            </p:cNvPr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3D4E530-7FD6-440C-ACBA-96365EE9C28E}"/>
                </a:ext>
              </a:extLst>
            </p:cNvPr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76BF907-5686-4396-B014-A743621F1810}"/>
                </a:ext>
              </a:extLst>
            </p:cNvPr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FC1D7F1-EEA7-456C-B524-D4FC2911616F}"/>
                </a:ext>
              </a:extLst>
            </p:cNvPr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A42F607-AC4D-42CA-B114-A4FA01E7EA1A}"/>
                </a:ext>
              </a:extLst>
            </p:cNvPr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B5F5AD5-5A6A-4545-801E-FABF9C23ADB1}"/>
                </a:ext>
              </a:extLst>
            </p:cNvPr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4C51FAE-C13E-4D22-84A4-5C3D4C2B7285}"/>
                </a:ext>
              </a:extLst>
            </p:cNvPr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DDBDAFE-DC67-49CE-B8AA-97FEC07A6172}"/>
                </a:ext>
              </a:extLst>
            </p:cNvPr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C4B8DB7-9175-4650-8176-4A0AA973A96A}"/>
                </a:ext>
              </a:extLst>
            </p:cNvPr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7DDC85C-87F3-4078-A97D-CB893A1B0622}"/>
                </a:ext>
              </a:extLst>
            </p:cNvPr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8969724-7D2D-43DB-B3CA-3970F7231828}"/>
                </a:ext>
              </a:extLst>
            </p:cNvPr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7AA1356-7F9A-4E79-AB20-389D59CDC597}"/>
                </a:ext>
              </a:extLst>
            </p:cNvPr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0BC61FFD-48A8-43A8-8601-49DF3EDD3658}"/>
                </a:ext>
              </a:extLst>
            </p:cNvPr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9040066-8590-43BF-945A-F095C13E765A}"/>
                </a:ext>
              </a:extLst>
            </p:cNvPr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99A526F-D295-484E-A1F4-E0F2F7409120}"/>
                </a:ext>
              </a:extLst>
            </p:cNvPr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A82E047-D1DE-40EB-9F16-60DE3C4A91AD}"/>
                </a:ext>
              </a:extLst>
            </p:cNvPr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ECE59D1-BBF3-4CC3-AF37-3EA75A9EE36E}"/>
                </a:ext>
              </a:extLst>
            </p:cNvPr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15B86C3E-7BAB-4CE1-B488-292C9C0DF7DA}"/>
                </a:ext>
              </a:extLst>
            </p:cNvPr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2438B02-0169-436B-A724-EB036C24111E}"/>
                </a:ext>
              </a:extLst>
            </p:cNvPr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6E3F777-DAB4-4119-A109-47DB92D955E3}"/>
                </a:ext>
              </a:extLst>
            </p:cNvPr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BB26A3C-A550-4A86-9B3F-0E98DC37DAB1}"/>
                </a:ext>
              </a:extLst>
            </p:cNvPr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203088E-E060-4DCD-8D7C-B6DD45A32228}"/>
                </a:ext>
              </a:extLst>
            </p:cNvPr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B5F4059-616A-4960-A239-F38822B0CC41}"/>
                </a:ext>
              </a:extLst>
            </p:cNvPr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29B6E0B-A948-4609-95F0-2F54A02BF58E}"/>
                </a:ext>
              </a:extLst>
            </p:cNvPr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39582C4-6AF1-4C4A-AA5A-83EF1F9F5928}"/>
                </a:ext>
              </a:extLst>
            </p:cNvPr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9DE4FE9-30CA-4CBF-B42B-4EA608B82BDC}"/>
                </a:ext>
              </a:extLst>
            </p:cNvPr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8392DEA-9B4A-4551-85F1-D32ED9B6673F}"/>
                </a:ext>
              </a:extLst>
            </p:cNvPr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任意多边形: 形状 77">
            <a:extLst>
              <a:ext uri="{FF2B5EF4-FFF2-40B4-BE49-F238E27FC236}">
                <a16:creationId xmlns:a16="http://schemas.microsoft.com/office/drawing/2014/main" id="{A822964B-91E7-4C65-8867-3176D9F09D80}"/>
              </a:ext>
            </a:extLst>
          </p:cNvPr>
          <p:cNvSpPr/>
          <p:nvPr userDrawn="1"/>
        </p:nvSpPr>
        <p:spPr>
          <a:xfrm>
            <a:off x="0" y="4328452"/>
            <a:ext cx="12192000" cy="2529548"/>
          </a:xfrm>
          <a:custGeom>
            <a:avLst/>
            <a:gdLst>
              <a:gd name="connsiteX0" fmla="*/ 6096000 w 12192000"/>
              <a:gd name="connsiteY0" fmla="*/ 0 h 2529548"/>
              <a:gd name="connsiteX1" fmla="*/ 12136682 w 12192000"/>
              <a:gd name="connsiteY1" fmla="*/ 669550 h 2529548"/>
              <a:gd name="connsiteX2" fmla="*/ 12192000 w 12192000"/>
              <a:gd name="connsiteY2" fmla="*/ 686936 h 2529548"/>
              <a:gd name="connsiteX3" fmla="*/ 12192000 w 12192000"/>
              <a:gd name="connsiteY3" fmla="*/ 2529548 h 2529548"/>
              <a:gd name="connsiteX4" fmla="*/ 0 w 12192000"/>
              <a:gd name="connsiteY4" fmla="*/ 2529548 h 2529548"/>
              <a:gd name="connsiteX5" fmla="*/ 0 w 12192000"/>
              <a:gd name="connsiteY5" fmla="*/ 686936 h 2529548"/>
              <a:gd name="connsiteX6" fmla="*/ 55319 w 12192000"/>
              <a:gd name="connsiteY6" fmla="*/ 669550 h 2529548"/>
              <a:gd name="connsiteX7" fmla="*/ 6096000 w 12192000"/>
              <a:gd name="connsiteY7" fmla="*/ 0 h 2529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2529548">
                <a:moveTo>
                  <a:pt x="6096000" y="0"/>
                </a:moveTo>
                <a:cubicBezTo>
                  <a:pt x="8527935" y="0"/>
                  <a:pt x="10700860" y="260639"/>
                  <a:pt x="12136682" y="669550"/>
                </a:cubicBezTo>
                <a:lnTo>
                  <a:pt x="12192000" y="686936"/>
                </a:lnTo>
                <a:lnTo>
                  <a:pt x="12192000" y="2529548"/>
                </a:lnTo>
                <a:lnTo>
                  <a:pt x="0" y="2529548"/>
                </a:lnTo>
                <a:lnTo>
                  <a:pt x="0" y="686936"/>
                </a:lnTo>
                <a:lnTo>
                  <a:pt x="55319" y="669550"/>
                </a:lnTo>
                <a:cubicBezTo>
                  <a:pt x="1491140" y="260639"/>
                  <a:pt x="3664065" y="0"/>
                  <a:pt x="609600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9" name="平行四边形 78">
            <a:extLst>
              <a:ext uri="{FF2B5EF4-FFF2-40B4-BE49-F238E27FC236}">
                <a16:creationId xmlns:a16="http://schemas.microsoft.com/office/drawing/2014/main" id="{4F239652-480D-40B8-9019-5A171460DE97}"/>
              </a:ext>
            </a:extLst>
          </p:cNvPr>
          <p:cNvSpPr/>
          <p:nvPr userDrawn="1"/>
        </p:nvSpPr>
        <p:spPr>
          <a:xfrm>
            <a:off x="1610623" y="1647185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图片占位符 60">
            <a:extLst>
              <a:ext uri="{FF2B5EF4-FFF2-40B4-BE49-F238E27FC236}">
                <a16:creationId xmlns:a16="http://schemas.microsoft.com/office/drawing/2014/main" id="{75C0628B-0107-4908-A54A-FADFDD23615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3458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sp>
        <p:nvSpPr>
          <p:cNvPr id="80" name="平行四边形 79">
            <a:extLst>
              <a:ext uri="{FF2B5EF4-FFF2-40B4-BE49-F238E27FC236}">
                <a16:creationId xmlns:a16="http://schemas.microsoft.com/office/drawing/2014/main" id="{EF1A384D-BF04-41D8-B693-EA7409EA8B85}"/>
              </a:ext>
            </a:extLst>
          </p:cNvPr>
          <p:cNvSpPr/>
          <p:nvPr userDrawn="1"/>
        </p:nvSpPr>
        <p:spPr>
          <a:xfrm>
            <a:off x="3233819" y="278947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图片占位符 63">
            <a:extLst>
              <a:ext uri="{FF2B5EF4-FFF2-40B4-BE49-F238E27FC236}">
                <a16:creationId xmlns:a16="http://schemas.microsoft.com/office/drawing/2014/main" id="{2D20FD16-0B2B-47E8-9D03-56A0AF5D741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245489" y="2886437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1" name="平行四边形 80">
            <a:extLst>
              <a:ext uri="{FF2B5EF4-FFF2-40B4-BE49-F238E27FC236}">
                <a16:creationId xmlns:a16="http://schemas.microsoft.com/office/drawing/2014/main" id="{E6836AFA-C849-47CF-BF5E-AD8D6572DE9F}"/>
              </a:ext>
            </a:extLst>
          </p:cNvPr>
          <p:cNvSpPr/>
          <p:nvPr userDrawn="1"/>
        </p:nvSpPr>
        <p:spPr>
          <a:xfrm>
            <a:off x="5218234" y="1641752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图片占位符 66">
            <a:extLst>
              <a:ext uri="{FF2B5EF4-FFF2-40B4-BE49-F238E27FC236}">
                <a16:creationId xmlns:a16="http://schemas.microsoft.com/office/drawing/2014/main" id="{12FBE6FC-19D3-47ED-9281-85801627E30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4759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2" name="平行四边形 81">
            <a:extLst>
              <a:ext uri="{FF2B5EF4-FFF2-40B4-BE49-F238E27FC236}">
                <a16:creationId xmlns:a16="http://schemas.microsoft.com/office/drawing/2014/main" id="{28AF71D9-2379-4088-A037-58EEA0BF0B2D}"/>
              </a:ext>
            </a:extLst>
          </p:cNvPr>
          <p:cNvSpPr/>
          <p:nvPr userDrawn="1"/>
        </p:nvSpPr>
        <p:spPr>
          <a:xfrm>
            <a:off x="8841110" y="1641752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图片占位符 72">
            <a:extLst>
              <a:ext uri="{FF2B5EF4-FFF2-40B4-BE49-F238E27FC236}">
                <a16:creationId xmlns:a16="http://schemas.microsoft.com/office/drawing/2014/main" id="{83EB9B05-C22D-4301-936D-B8D7833238A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847634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3" name="平行四边形 82">
            <a:extLst>
              <a:ext uri="{FF2B5EF4-FFF2-40B4-BE49-F238E27FC236}">
                <a16:creationId xmlns:a16="http://schemas.microsoft.com/office/drawing/2014/main" id="{17B27FF4-6F64-4F49-A8C3-0E0944E8F450}"/>
              </a:ext>
            </a:extLst>
          </p:cNvPr>
          <p:cNvSpPr/>
          <p:nvPr userDrawn="1"/>
        </p:nvSpPr>
        <p:spPr>
          <a:xfrm>
            <a:off x="6869684" y="279963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图片占位符 69">
            <a:extLst>
              <a:ext uri="{FF2B5EF4-FFF2-40B4-BE49-F238E27FC236}">
                <a16:creationId xmlns:a16="http://schemas.microsoft.com/office/drawing/2014/main" id="{C0B9A032-042B-4BE4-BB91-1C3AC646FE7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883798" y="2898011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4" name="平行四边形 83">
            <a:extLst>
              <a:ext uri="{FF2B5EF4-FFF2-40B4-BE49-F238E27FC236}">
                <a16:creationId xmlns:a16="http://schemas.microsoft.com/office/drawing/2014/main" id="{BB59B63F-714E-4C3A-BD1C-36881E331546}"/>
              </a:ext>
            </a:extLst>
          </p:cNvPr>
          <p:cNvSpPr/>
          <p:nvPr userDrawn="1"/>
        </p:nvSpPr>
        <p:spPr>
          <a:xfrm>
            <a:off x="10466581" y="278947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图片占位符 75">
            <a:extLst>
              <a:ext uri="{FF2B5EF4-FFF2-40B4-BE49-F238E27FC236}">
                <a16:creationId xmlns:a16="http://schemas.microsoft.com/office/drawing/2014/main" id="{F123C461-C4B1-47C4-AB5F-E24C478C739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483524" y="2898012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7A12ABE2-F329-4226-943A-7C878693F8A3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>
            <a:extLst>
              <a:ext uri="{FF2B5EF4-FFF2-40B4-BE49-F238E27FC236}">
                <a16:creationId xmlns:a16="http://schemas.microsoft.com/office/drawing/2014/main" id="{C660B623-6743-468E-B465-39EF4A2C15EB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994DB688-B16C-4789-B331-EA644AC046E3}"/>
              </a:ext>
            </a:extLst>
          </p:cNvPr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9" name="图片 68">
            <a:extLst>
              <a:ext uri="{FF2B5EF4-FFF2-40B4-BE49-F238E27FC236}">
                <a16:creationId xmlns:a16="http://schemas.microsoft.com/office/drawing/2014/main" id="{ADBE37E0-A1BA-4014-8C4E-0D2D4C25ECF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9820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星形: 六角 61">
            <a:extLst>
              <a:ext uri="{FF2B5EF4-FFF2-40B4-BE49-F238E27FC236}">
                <a16:creationId xmlns:a16="http://schemas.microsoft.com/office/drawing/2014/main" id="{71CF66AD-7FCA-4398-8C92-D96C1819066B}"/>
              </a:ext>
            </a:extLst>
          </p:cNvPr>
          <p:cNvSpPr/>
          <p:nvPr userDrawn="1"/>
        </p:nvSpPr>
        <p:spPr>
          <a:xfrm>
            <a:off x="1323340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星形: 六角 65">
            <a:extLst>
              <a:ext uri="{FF2B5EF4-FFF2-40B4-BE49-F238E27FC236}">
                <a16:creationId xmlns:a16="http://schemas.microsoft.com/office/drawing/2014/main" id="{1DEA66C4-37B2-4127-A9CC-561B4F52B65B}"/>
              </a:ext>
            </a:extLst>
          </p:cNvPr>
          <p:cNvSpPr/>
          <p:nvPr userDrawn="1"/>
        </p:nvSpPr>
        <p:spPr>
          <a:xfrm>
            <a:off x="1323340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图片占位符 64">
            <a:extLst>
              <a:ext uri="{FF2B5EF4-FFF2-40B4-BE49-F238E27FC236}">
                <a16:creationId xmlns:a16="http://schemas.microsoft.com/office/drawing/2014/main" id="{B35A5175-93DE-45F9-9F8B-FB5B239B0AA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3340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76" name="星形: 六角 75">
            <a:extLst>
              <a:ext uri="{FF2B5EF4-FFF2-40B4-BE49-F238E27FC236}">
                <a16:creationId xmlns:a16="http://schemas.microsoft.com/office/drawing/2014/main" id="{4D603F0F-15EE-42FA-B609-D0277A120CAC}"/>
              </a:ext>
            </a:extLst>
          </p:cNvPr>
          <p:cNvSpPr/>
          <p:nvPr userDrawn="1"/>
        </p:nvSpPr>
        <p:spPr>
          <a:xfrm>
            <a:off x="4005580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星形: 六角 76">
            <a:extLst>
              <a:ext uri="{FF2B5EF4-FFF2-40B4-BE49-F238E27FC236}">
                <a16:creationId xmlns:a16="http://schemas.microsoft.com/office/drawing/2014/main" id="{BE96104E-4971-4C3C-B007-42B34C341CA8}"/>
              </a:ext>
            </a:extLst>
          </p:cNvPr>
          <p:cNvSpPr/>
          <p:nvPr userDrawn="1"/>
        </p:nvSpPr>
        <p:spPr>
          <a:xfrm>
            <a:off x="4005580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图片占位符 77">
            <a:extLst>
              <a:ext uri="{FF2B5EF4-FFF2-40B4-BE49-F238E27FC236}">
                <a16:creationId xmlns:a16="http://schemas.microsoft.com/office/drawing/2014/main" id="{999C78EB-E6CF-488E-B4AF-CA817F62462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05580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9" name="星形: 六角 78">
            <a:extLst>
              <a:ext uri="{FF2B5EF4-FFF2-40B4-BE49-F238E27FC236}">
                <a16:creationId xmlns:a16="http://schemas.microsoft.com/office/drawing/2014/main" id="{5AE7CAFC-42B7-48A4-A057-B3C864C31CE1}"/>
              </a:ext>
            </a:extLst>
          </p:cNvPr>
          <p:cNvSpPr/>
          <p:nvPr userDrawn="1"/>
        </p:nvSpPr>
        <p:spPr>
          <a:xfrm>
            <a:off x="6684326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星形: 六角 79">
            <a:extLst>
              <a:ext uri="{FF2B5EF4-FFF2-40B4-BE49-F238E27FC236}">
                <a16:creationId xmlns:a16="http://schemas.microsoft.com/office/drawing/2014/main" id="{D6FD63C9-A0C4-497C-8F4C-4C99AC785734}"/>
              </a:ext>
            </a:extLst>
          </p:cNvPr>
          <p:cNvSpPr/>
          <p:nvPr userDrawn="1"/>
        </p:nvSpPr>
        <p:spPr>
          <a:xfrm>
            <a:off x="6684326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图片占位符 80">
            <a:extLst>
              <a:ext uri="{FF2B5EF4-FFF2-40B4-BE49-F238E27FC236}">
                <a16:creationId xmlns:a16="http://schemas.microsoft.com/office/drawing/2014/main" id="{33244F70-B57C-4672-BD0E-C850B72F41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84326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2" name="星形: 六角 81">
            <a:extLst>
              <a:ext uri="{FF2B5EF4-FFF2-40B4-BE49-F238E27FC236}">
                <a16:creationId xmlns:a16="http://schemas.microsoft.com/office/drawing/2014/main" id="{85E3B961-CA18-4060-A6B2-CA80B478D63F}"/>
              </a:ext>
            </a:extLst>
          </p:cNvPr>
          <p:cNvSpPr/>
          <p:nvPr userDrawn="1"/>
        </p:nvSpPr>
        <p:spPr>
          <a:xfrm>
            <a:off x="9359578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星形: 六角 82">
            <a:extLst>
              <a:ext uri="{FF2B5EF4-FFF2-40B4-BE49-F238E27FC236}">
                <a16:creationId xmlns:a16="http://schemas.microsoft.com/office/drawing/2014/main" id="{25C47D52-AC35-4AAE-BEDD-BC3C398EB857}"/>
              </a:ext>
            </a:extLst>
          </p:cNvPr>
          <p:cNvSpPr/>
          <p:nvPr userDrawn="1"/>
        </p:nvSpPr>
        <p:spPr>
          <a:xfrm>
            <a:off x="9359578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图片占位符 83">
            <a:extLst>
              <a:ext uri="{FF2B5EF4-FFF2-40B4-BE49-F238E27FC236}">
                <a16:creationId xmlns:a16="http://schemas.microsoft.com/office/drawing/2014/main" id="{B84FF2BB-379E-4D94-AD67-E055A5FA082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59578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A45391B5-BB6E-40C8-8AFA-9D3988D5F87C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6368EF16-534E-4B70-8473-51D72670642E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8" name="图片 67">
            <a:extLst>
              <a:ext uri="{FF2B5EF4-FFF2-40B4-BE49-F238E27FC236}">
                <a16:creationId xmlns:a16="http://schemas.microsoft.com/office/drawing/2014/main" id="{909FE458-9ED4-42B5-9757-1FE58103710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13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9441E25-A4D9-4C69-9A31-F86F72431794}"/>
              </a:ext>
            </a:extLst>
          </p:cNvPr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514C2D6-E5C9-43ED-A2CD-7E5D450EA32E}"/>
                </a:ext>
              </a:extLst>
            </p:cNvPr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A0D3C90-807B-448A-A358-858D81371094}"/>
                </a:ext>
              </a:extLst>
            </p:cNvPr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6A557D2-2350-4B86-A53D-FAC0FAFDBBEF}"/>
                </a:ext>
              </a:extLst>
            </p:cNvPr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34CC750-49E1-45C4-A7A7-59F7B9CF996F}"/>
                </a:ext>
              </a:extLst>
            </p:cNvPr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5C15F9F2-2413-4242-83AC-E07F023E8F31}"/>
                </a:ext>
              </a:extLst>
            </p:cNvPr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B46A0C0-BA61-4D1A-918A-628BFC80D105}"/>
                </a:ext>
              </a:extLst>
            </p:cNvPr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3FB68CA-904D-4828-A8BF-37AB7B778780}"/>
                </a:ext>
              </a:extLst>
            </p:cNvPr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3D4E530-7FD6-440C-ACBA-96365EE9C28E}"/>
                </a:ext>
              </a:extLst>
            </p:cNvPr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76BF907-5686-4396-B014-A743621F1810}"/>
                </a:ext>
              </a:extLst>
            </p:cNvPr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FC1D7F1-EEA7-456C-B524-D4FC2911616F}"/>
                </a:ext>
              </a:extLst>
            </p:cNvPr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A42F607-AC4D-42CA-B114-A4FA01E7EA1A}"/>
                </a:ext>
              </a:extLst>
            </p:cNvPr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B5F5AD5-5A6A-4545-801E-FABF9C23ADB1}"/>
                </a:ext>
              </a:extLst>
            </p:cNvPr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4C51FAE-C13E-4D22-84A4-5C3D4C2B7285}"/>
                </a:ext>
              </a:extLst>
            </p:cNvPr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DDBDAFE-DC67-49CE-B8AA-97FEC07A6172}"/>
                </a:ext>
              </a:extLst>
            </p:cNvPr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C4B8DB7-9175-4650-8176-4A0AA973A96A}"/>
                </a:ext>
              </a:extLst>
            </p:cNvPr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7DDC85C-87F3-4078-A97D-CB893A1B0622}"/>
                </a:ext>
              </a:extLst>
            </p:cNvPr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8969724-7D2D-43DB-B3CA-3970F7231828}"/>
                </a:ext>
              </a:extLst>
            </p:cNvPr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7AA1356-7F9A-4E79-AB20-389D59CDC597}"/>
                </a:ext>
              </a:extLst>
            </p:cNvPr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0BC61FFD-48A8-43A8-8601-49DF3EDD3658}"/>
                </a:ext>
              </a:extLst>
            </p:cNvPr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9040066-8590-43BF-945A-F095C13E765A}"/>
                </a:ext>
              </a:extLst>
            </p:cNvPr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99A526F-D295-484E-A1F4-E0F2F7409120}"/>
                </a:ext>
              </a:extLst>
            </p:cNvPr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A82E047-D1DE-40EB-9F16-60DE3C4A91AD}"/>
                </a:ext>
              </a:extLst>
            </p:cNvPr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ECE59D1-BBF3-4CC3-AF37-3EA75A9EE36E}"/>
                </a:ext>
              </a:extLst>
            </p:cNvPr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15B86C3E-7BAB-4CE1-B488-292C9C0DF7DA}"/>
                </a:ext>
              </a:extLst>
            </p:cNvPr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2438B02-0169-436B-A724-EB036C24111E}"/>
                </a:ext>
              </a:extLst>
            </p:cNvPr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6E3F777-DAB4-4119-A109-47DB92D955E3}"/>
                </a:ext>
              </a:extLst>
            </p:cNvPr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BB26A3C-A550-4A86-9B3F-0E98DC37DAB1}"/>
                </a:ext>
              </a:extLst>
            </p:cNvPr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203088E-E060-4DCD-8D7C-B6DD45A32228}"/>
                </a:ext>
              </a:extLst>
            </p:cNvPr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B5F4059-616A-4960-A239-F38822B0CC41}"/>
                </a:ext>
              </a:extLst>
            </p:cNvPr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29B6E0B-A948-4609-95F0-2F54A02BF58E}"/>
                </a:ext>
              </a:extLst>
            </p:cNvPr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39582C4-6AF1-4C4A-AA5A-83EF1F9F5928}"/>
                </a:ext>
              </a:extLst>
            </p:cNvPr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9DE4FE9-30CA-4CBF-B42B-4EA608B82BDC}"/>
                </a:ext>
              </a:extLst>
            </p:cNvPr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8392DEA-9B4A-4551-85F1-D32ED9B6673F}"/>
                </a:ext>
              </a:extLst>
            </p:cNvPr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</p:grp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3407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EEA2402B-FFE5-4A8E-A307-19198ED28D64}"/>
              </a:ext>
            </a:extLst>
          </p:cNvPr>
          <p:cNvGrpSpPr/>
          <p:nvPr/>
        </p:nvGrpSpPr>
        <p:grpSpPr>
          <a:xfrm>
            <a:off x="694481" y="2362754"/>
            <a:ext cx="3704317" cy="3521527"/>
            <a:chOff x="694481" y="2536373"/>
            <a:chExt cx="3704317" cy="3521527"/>
          </a:xfrm>
        </p:grpSpPr>
        <p:sp>
          <p:nvSpPr>
            <p:cNvPr id="58" name="平行四边形 57">
              <a:extLst>
                <a:ext uri="{FF2B5EF4-FFF2-40B4-BE49-F238E27FC236}">
                  <a16:creationId xmlns:a16="http://schemas.microsoft.com/office/drawing/2014/main" id="{83607D81-B94D-4FD1-AA95-2812BDE4E13A}"/>
                </a:ext>
              </a:extLst>
            </p:cNvPr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平行四边形 58">
              <a:extLst>
                <a:ext uri="{FF2B5EF4-FFF2-40B4-BE49-F238E27FC236}">
                  <a16:creationId xmlns:a16="http://schemas.microsoft.com/office/drawing/2014/main" id="{11A981DF-9E00-4AE8-9106-894C85876320}"/>
                </a:ext>
              </a:extLst>
            </p:cNvPr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0E309B8B-6FFB-41F6-BC74-AC723E12416A}"/>
              </a:ext>
            </a:extLst>
          </p:cNvPr>
          <p:cNvGrpSpPr/>
          <p:nvPr/>
        </p:nvGrpSpPr>
        <p:grpSpPr>
          <a:xfrm>
            <a:off x="4232027" y="2362754"/>
            <a:ext cx="3704317" cy="3521527"/>
            <a:chOff x="694481" y="2536373"/>
            <a:chExt cx="3704317" cy="3521527"/>
          </a:xfrm>
        </p:grpSpPr>
        <p:sp>
          <p:nvSpPr>
            <p:cNvPr id="64" name="平行四边形 63">
              <a:extLst>
                <a:ext uri="{FF2B5EF4-FFF2-40B4-BE49-F238E27FC236}">
                  <a16:creationId xmlns:a16="http://schemas.microsoft.com/office/drawing/2014/main" id="{70049D8A-5C94-4ACC-AA03-AFA432AB1B30}"/>
                </a:ext>
              </a:extLst>
            </p:cNvPr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平行四边形 64">
              <a:extLst>
                <a:ext uri="{FF2B5EF4-FFF2-40B4-BE49-F238E27FC236}">
                  <a16:creationId xmlns:a16="http://schemas.microsoft.com/office/drawing/2014/main" id="{4C891E52-966B-49AB-B211-EEE523B37B75}"/>
                </a:ext>
              </a:extLst>
            </p:cNvPr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02B9195E-1B10-4C00-AB8F-51A03240A6FB}"/>
              </a:ext>
            </a:extLst>
          </p:cNvPr>
          <p:cNvGrpSpPr/>
          <p:nvPr/>
        </p:nvGrpSpPr>
        <p:grpSpPr>
          <a:xfrm>
            <a:off x="7769574" y="2362754"/>
            <a:ext cx="3704317" cy="3521527"/>
            <a:chOff x="694481" y="2536373"/>
            <a:chExt cx="3704317" cy="3521527"/>
          </a:xfrm>
        </p:grpSpPr>
        <p:sp>
          <p:nvSpPr>
            <p:cNvPr id="69" name="平行四边形 68">
              <a:extLst>
                <a:ext uri="{FF2B5EF4-FFF2-40B4-BE49-F238E27FC236}">
                  <a16:creationId xmlns:a16="http://schemas.microsoft.com/office/drawing/2014/main" id="{2E3E4815-E20E-4BA5-B22E-B137125A7484}"/>
                </a:ext>
              </a:extLst>
            </p:cNvPr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平行四边形 69">
              <a:extLst>
                <a:ext uri="{FF2B5EF4-FFF2-40B4-BE49-F238E27FC236}">
                  <a16:creationId xmlns:a16="http://schemas.microsoft.com/office/drawing/2014/main" id="{0D7BC7EA-B0FD-4E64-A420-7FE3AF6AFFD7}"/>
                </a:ext>
              </a:extLst>
            </p:cNvPr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1" name="图片占位符 70">
            <a:extLst>
              <a:ext uri="{FF2B5EF4-FFF2-40B4-BE49-F238E27FC236}">
                <a16:creationId xmlns:a16="http://schemas.microsoft.com/office/drawing/2014/main" id="{6D1A0479-DB68-45AA-B932-CFC1B84AD7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13352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2" name="图片占位符 71">
            <a:extLst>
              <a:ext uri="{FF2B5EF4-FFF2-40B4-BE49-F238E27FC236}">
                <a16:creationId xmlns:a16="http://schemas.microsoft.com/office/drawing/2014/main" id="{B92B367E-F686-46A3-AB54-8E5471B63B5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6420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3" name="图片占位符 72">
            <a:extLst>
              <a:ext uri="{FF2B5EF4-FFF2-40B4-BE49-F238E27FC236}">
                <a16:creationId xmlns:a16="http://schemas.microsoft.com/office/drawing/2014/main" id="{BF780512-DCBF-4063-AA5B-8BE584976A3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49886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DB5CE176-702D-4443-9EA9-E67B6504BAA1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>
            <a:extLst>
              <a:ext uri="{FF2B5EF4-FFF2-40B4-BE49-F238E27FC236}">
                <a16:creationId xmlns:a16="http://schemas.microsoft.com/office/drawing/2014/main" id="{7529490F-1F38-452D-8087-534CBF04D6CB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9B5A178B-45E6-4A38-A51E-B81388C97A11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5" name="图片 74">
            <a:extLst>
              <a:ext uri="{FF2B5EF4-FFF2-40B4-BE49-F238E27FC236}">
                <a16:creationId xmlns:a16="http://schemas.microsoft.com/office/drawing/2014/main" id="{B3BF1AC5-2186-4CD8-9240-3AE59579A69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546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34075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9441E25-A4D9-4C69-9A31-F86F72431794}"/>
              </a:ext>
            </a:extLst>
          </p:cNvPr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514C2D6-E5C9-43ED-A2CD-7E5D450EA32E}"/>
                </a:ext>
              </a:extLst>
            </p:cNvPr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A0D3C90-807B-448A-A358-858D81371094}"/>
                </a:ext>
              </a:extLst>
            </p:cNvPr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6A557D2-2350-4B86-A53D-FAC0FAFDBBEF}"/>
                </a:ext>
              </a:extLst>
            </p:cNvPr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34CC750-49E1-45C4-A7A7-59F7B9CF996F}"/>
                </a:ext>
              </a:extLst>
            </p:cNvPr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5C15F9F2-2413-4242-83AC-E07F023E8F31}"/>
                </a:ext>
              </a:extLst>
            </p:cNvPr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B46A0C0-BA61-4D1A-918A-628BFC80D105}"/>
                </a:ext>
              </a:extLst>
            </p:cNvPr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3FB68CA-904D-4828-A8BF-37AB7B778780}"/>
                </a:ext>
              </a:extLst>
            </p:cNvPr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3D4E530-7FD6-440C-ACBA-96365EE9C28E}"/>
                </a:ext>
              </a:extLst>
            </p:cNvPr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76BF907-5686-4396-B014-A743621F1810}"/>
                </a:ext>
              </a:extLst>
            </p:cNvPr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FC1D7F1-EEA7-456C-B524-D4FC2911616F}"/>
                </a:ext>
              </a:extLst>
            </p:cNvPr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A42F607-AC4D-42CA-B114-A4FA01E7EA1A}"/>
                </a:ext>
              </a:extLst>
            </p:cNvPr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B5F5AD5-5A6A-4545-801E-FABF9C23ADB1}"/>
                </a:ext>
              </a:extLst>
            </p:cNvPr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4C51FAE-C13E-4D22-84A4-5C3D4C2B7285}"/>
                </a:ext>
              </a:extLst>
            </p:cNvPr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DDBDAFE-DC67-49CE-B8AA-97FEC07A6172}"/>
                </a:ext>
              </a:extLst>
            </p:cNvPr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C4B8DB7-9175-4650-8176-4A0AA973A96A}"/>
                </a:ext>
              </a:extLst>
            </p:cNvPr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7DDC85C-87F3-4078-A97D-CB893A1B0622}"/>
                </a:ext>
              </a:extLst>
            </p:cNvPr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8969724-7D2D-43DB-B3CA-3970F7231828}"/>
                </a:ext>
              </a:extLst>
            </p:cNvPr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7AA1356-7F9A-4E79-AB20-389D59CDC597}"/>
                </a:ext>
              </a:extLst>
            </p:cNvPr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0BC61FFD-48A8-43A8-8601-49DF3EDD3658}"/>
                </a:ext>
              </a:extLst>
            </p:cNvPr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9040066-8590-43BF-945A-F095C13E765A}"/>
                </a:ext>
              </a:extLst>
            </p:cNvPr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99A526F-D295-484E-A1F4-E0F2F7409120}"/>
                </a:ext>
              </a:extLst>
            </p:cNvPr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A82E047-D1DE-40EB-9F16-60DE3C4A91AD}"/>
                </a:ext>
              </a:extLst>
            </p:cNvPr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ECE59D1-BBF3-4CC3-AF37-3EA75A9EE36E}"/>
                </a:ext>
              </a:extLst>
            </p:cNvPr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15B86C3E-7BAB-4CE1-B488-292C9C0DF7DA}"/>
                </a:ext>
              </a:extLst>
            </p:cNvPr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2438B02-0169-436B-A724-EB036C24111E}"/>
                </a:ext>
              </a:extLst>
            </p:cNvPr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6E3F777-DAB4-4119-A109-47DB92D955E3}"/>
                </a:ext>
              </a:extLst>
            </p:cNvPr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BB26A3C-A550-4A86-9B3F-0E98DC37DAB1}"/>
                </a:ext>
              </a:extLst>
            </p:cNvPr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203088E-E060-4DCD-8D7C-B6DD45A32228}"/>
                </a:ext>
              </a:extLst>
            </p:cNvPr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B5F4059-616A-4960-A239-F38822B0CC41}"/>
                </a:ext>
              </a:extLst>
            </p:cNvPr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29B6E0B-A948-4609-95F0-2F54A02BF58E}"/>
                </a:ext>
              </a:extLst>
            </p:cNvPr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39582C4-6AF1-4C4A-AA5A-83EF1F9F5928}"/>
                </a:ext>
              </a:extLst>
            </p:cNvPr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9DE4FE9-30CA-4CBF-B42B-4EA608B82BDC}"/>
                </a:ext>
              </a:extLst>
            </p:cNvPr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8392DEA-9B4A-4551-85F1-D32ED9B6673F}"/>
                </a:ext>
              </a:extLst>
            </p:cNvPr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</p:grp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6265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03CD643-F3EF-4B7D-9EE7-9E72596768B7}"/>
              </a:ext>
            </a:extLst>
          </p:cNvPr>
          <p:cNvSpPr/>
          <p:nvPr userDrawn="1"/>
        </p:nvSpPr>
        <p:spPr>
          <a:xfrm>
            <a:off x="1321835" y="4726023"/>
            <a:ext cx="9523643" cy="140049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457200" dist="38100" dir="5400000" algn="t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任意多边形: 形状 57">
            <a:extLst>
              <a:ext uri="{FF2B5EF4-FFF2-40B4-BE49-F238E27FC236}">
                <a16:creationId xmlns:a16="http://schemas.microsoft.com/office/drawing/2014/main" id="{49DC5AB1-A266-452B-89B0-F7D0D2D5BEF2}"/>
              </a:ext>
            </a:extLst>
          </p:cNvPr>
          <p:cNvSpPr/>
          <p:nvPr userDrawn="1"/>
        </p:nvSpPr>
        <p:spPr>
          <a:xfrm flipH="1">
            <a:off x="1321835" y="1813592"/>
            <a:ext cx="9548330" cy="4155455"/>
          </a:xfrm>
          <a:custGeom>
            <a:avLst/>
            <a:gdLst>
              <a:gd name="connsiteX0" fmla="*/ 5551166 w 9548330"/>
              <a:gd name="connsiteY0" fmla="*/ 0 h 4155455"/>
              <a:gd name="connsiteX1" fmla="*/ 2527283 w 9548330"/>
              <a:gd name="connsiteY1" fmla="*/ 0 h 4155455"/>
              <a:gd name="connsiteX2" fmla="*/ 2527284 w 9548330"/>
              <a:gd name="connsiteY2" fmla="*/ 1 h 4155455"/>
              <a:gd name="connsiteX3" fmla="*/ 0 w 9548330"/>
              <a:gd name="connsiteY3" fmla="*/ 1 h 4155455"/>
              <a:gd name="connsiteX4" fmla="*/ 0 w 9548330"/>
              <a:gd name="connsiteY4" fmla="*/ 602362 h 4155455"/>
              <a:gd name="connsiteX5" fmla="*/ 0 w 9548330"/>
              <a:gd name="connsiteY5" fmla="*/ 1269230 h 4155455"/>
              <a:gd name="connsiteX6" fmla="*/ 0 w 9548330"/>
              <a:gd name="connsiteY6" fmla="*/ 4155455 h 4155455"/>
              <a:gd name="connsiteX7" fmla="*/ 9548330 w 9548330"/>
              <a:gd name="connsiteY7" fmla="*/ 4155455 h 4155455"/>
              <a:gd name="connsiteX8" fmla="*/ 9548330 w 9548330"/>
              <a:gd name="connsiteY8" fmla="*/ 602362 h 4155455"/>
              <a:gd name="connsiteX9" fmla="*/ 5930503 w 9548330"/>
              <a:gd name="connsiteY9" fmla="*/ 602362 h 4155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548330" h="4155455">
                <a:moveTo>
                  <a:pt x="5551166" y="0"/>
                </a:moveTo>
                <a:lnTo>
                  <a:pt x="2527283" y="0"/>
                </a:lnTo>
                <a:lnTo>
                  <a:pt x="2527284" y="1"/>
                </a:lnTo>
                <a:lnTo>
                  <a:pt x="0" y="1"/>
                </a:lnTo>
                <a:lnTo>
                  <a:pt x="0" y="602362"/>
                </a:lnTo>
                <a:lnTo>
                  <a:pt x="0" y="1269230"/>
                </a:lnTo>
                <a:lnTo>
                  <a:pt x="0" y="4155455"/>
                </a:lnTo>
                <a:lnTo>
                  <a:pt x="9548330" y="4155455"/>
                </a:lnTo>
                <a:lnTo>
                  <a:pt x="9548330" y="602362"/>
                </a:lnTo>
                <a:lnTo>
                  <a:pt x="5930503" y="6023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673100" dist="38100" dir="5400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405F4895-8066-45F6-8AE7-AF154016AE6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45866" y="1469524"/>
            <a:ext cx="3129322" cy="4499476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445FE379-A9F1-4085-86AC-74255CB96861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2B3DB135-122C-4BA1-8E06-71035BFE8BFC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59" name="图片 58">
            <a:extLst>
              <a:ext uri="{FF2B5EF4-FFF2-40B4-BE49-F238E27FC236}">
                <a16:creationId xmlns:a16="http://schemas.microsoft.com/office/drawing/2014/main" id="{826B3AA4-8404-42D0-A783-411B84A104E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704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010AFA96-A744-476E-B52F-E2097550CABF}"/>
              </a:ext>
            </a:extLst>
          </p:cNvPr>
          <p:cNvCxnSpPr>
            <a:cxnSpLocks/>
          </p:cNvCxnSpPr>
          <p:nvPr userDrawn="1"/>
        </p:nvCxnSpPr>
        <p:spPr>
          <a:xfrm>
            <a:off x="3516086" y="1840738"/>
            <a:ext cx="7837714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ED71F6B3-3077-4093-B386-434AF6351A67}"/>
              </a:ext>
            </a:extLst>
          </p:cNvPr>
          <p:cNvCxnSpPr>
            <a:cxnSpLocks/>
          </p:cNvCxnSpPr>
          <p:nvPr userDrawn="1"/>
        </p:nvCxnSpPr>
        <p:spPr>
          <a:xfrm>
            <a:off x="11335512" y="1840738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E59EC8D2-DC73-4D64-9D45-02FA0A5F57CA}"/>
              </a:ext>
            </a:extLst>
          </p:cNvPr>
          <p:cNvCxnSpPr>
            <a:cxnSpLocks/>
          </p:cNvCxnSpPr>
          <p:nvPr userDrawn="1"/>
        </p:nvCxnSpPr>
        <p:spPr>
          <a:xfrm>
            <a:off x="3537858" y="1840738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7EA867FA-6F2C-4CF6-9F70-7F5314F8B0D3}"/>
              </a:ext>
            </a:extLst>
          </p:cNvPr>
          <p:cNvCxnSpPr>
            <a:cxnSpLocks/>
          </p:cNvCxnSpPr>
          <p:nvPr userDrawn="1"/>
        </p:nvCxnSpPr>
        <p:spPr>
          <a:xfrm flipH="1">
            <a:off x="838200" y="4211054"/>
            <a:ext cx="7837714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808FFE69-951E-41FA-853C-56FF01EA0493}"/>
              </a:ext>
            </a:extLst>
          </p:cNvPr>
          <p:cNvCxnSpPr>
            <a:cxnSpLocks/>
          </p:cNvCxnSpPr>
          <p:nvPr userDrawn="1"/>
        </p:nvCxnSpPr>
        <p:spPr>
          <a:xfrm flipH="1">
            <a:off x="856488" y="4211054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22F1B3BB-C429-421C-AC32-E9F7E0E9B879}"/>
              </a:ext>
            </a:extLst>
          </p:cNvPr>
          <p:cNvCxnSpPr>
            <a:cxnSpLocks/>
          </p:cNvCxnSpPr>
          <p:nvPr userDrawn="1"/>
        </p:nvCxnSpPr>
        <p:spPr>
          <a:xfrm flipH="1">
            <a:off x="8654142" y="4211054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EBB06C99-9276-46EA-A57F-50CD359160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9635" y="3718568"/>
            <a:ext cx="1652189" cy="2439977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66" name="图片占位符 6">
            <a:extLst>
              <a:ext uri="{FF2B5EF4-FFF2-40B4-BE49-F238E27FC236}">
                <a16:creationId xmlns:a16="http://schemas.microsoft.com/office/drawing/2014/main" id="{DFE32735-600E-4559-9C3E-B7EEC1B307D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69319" y="1348252"/>
            <a:ext cx="1652189" cy="2439977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F27A2E3B-7E01-49E3-A2B2-B236264640E5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73B662E5-38F4-420A-8A84-24F7947786B7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7" name="图片 66">
            <a:extLst>
              <a:ext uri="{FF2B5EF4-FFF2-40B4-BE49-F238E27FC236}">
                <a16:creationId xmlns:a16="http://schemas.microsoft.com/office/drawing/2014/main" id="{2026659A-5D16-4404-A427-210D357B6DB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4328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34076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9FFD8859-7565-49B6-B7CF-2FC44ABD0C94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A637E8D8-3A73-4095-B316-0C94F087C107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2" name="图片 61">
            <a:extLst>
              <a:ext uri="{FF2B5EF4-FFF2-40B4-BE49-F238E27FC236}">
                <a16:creationId xmlns:a16="http://schemas.microsoft.com/office/drawing/2014/main" id="{C2E64E8D-6922-420C-AB60-87C1E6BB834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6573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6265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5A3B7F53-62BF-4CC3-AE22-78D85943E788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A1276009-8A1D-4E5D-AFD3-AB5E0C7CC2A0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2" name="图片 61">
            <a:extLst>
              <a:ext uri="{FF2B5EF4-FFF2-40B4-BE49-F238E27FC236}">
                <a16:creationId xmlns:a16="http://schemas.microsoft.com/office/drawing/2014/main" id="{B657AF78-59B7-4B51-8B3D-17C0642A0B4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0446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50B72A8-9A52-4244-BFF9-2D4A8537E15B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FCF93703-A6A8-4A7A-863B-4C027FCE311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6531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bg>
      <p:bgPr>
        <a:solidFill>
          <a:srgbClr val="9B0D14">
            <a:alpha val="9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5603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881023D-012E-4710-9F3D-C5B6A6B030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56"/>
          <a:stretch/>
        </p:blipFill>
        <p:spPr>
          <a:xfrm>
            <a:off x="-1" y="-1"/>
            <a:ext cx="12191999" cy="6858001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9F03241A-D8D3-4C14-9419-AA810C46E894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7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37342CA0-2BA5-400E-8B53-78AB671D4BF1}"/>
              </a:ext>
            </a:extLst>
          </p:cNvPr>
          <p:cNvGrpSpPr/>
          <p:nvPr userDrawn="1"/>
        </p:nvGrpSpPr>
        <p:grpSpPr>
          <a:xfrm>
            <a:off x="0" y="1741717"/>
            <a:ext cx="12192000" cy="3294057"/>
            <a:chOff x="0" y="1670588"/>
            <a:chExt cx="12192000" cy="3516825"/>
          </a:xfrm>
        </p:grpSpPr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8ECB5C17-A4CB-4A3B-827C-BBA4C3504BE8}"/>
                </a:ext>
              </a:extLst>
            </p:cNvPr>
            <p:cNvSpPr/>
            <p:nvPr userDrawn="1"/>
          </p:nvSpPr>
          <p:spPr>
            <a:xfrm>
              <a:off x="0" y="1670588"/>
              <a:ext cx="12192000" cy="3516825"/>
            </a:xfrm>
            <a:prstGeom prst="rect">
              <a:avLst/>
            </a:prstGeom>
            <a:solidFill>
              <a:srgbClr val="FF9900"/>
            </a:solidFill>
            <a:ln>
              <a:noFill/>
            </a:ln>
            <a:effectLst>
              <a:outerShdw blurRad="292100" sx="102000" sy="102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7333983-8D1F-4DA8-B9F0-A692D3968716}"/>
                </a:ext>
              </a:extLst>
            </p:cNvPr>
            <p:cNvSpPr/>
            <p:nvPr userDrawn="1"/>
          </p:nvSpPr>
          <p:spPr>
            <a:xfrm>
              <a:off x="0" y="1776046"/>
              <a:ext cx="12192000" cy="3305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92100" sx="102000" sy="102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086DE710-A034-490B-9DF5-F1E5EA17083A}"/>
              </a:ext>
            </a:extLst>
          </p:cNvPr>
          <p:cNvGrpSpPr/>
          <p:nvPr userDrawn="1"/>
        </p:nvGrpSpPr>
        <p:grpSpPr>
          <a:xfrm>
            <a:off x="4936352" y="6468762"/>
            <a:ext cx="2319296" cy="261610"/>
            <a:chOff x="4936352" y="6468762"/>
            <a:chExt cx="2319296" cy="261610"/>
          </a:xfrm>
        </p:grpSpPr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6D35E252-5A28-4148-BD15-FC4B4BDCC3CC}"/>
                </a:ext>
              </a:extLst>
            </p:cNvPr>
            <p:cNvSpPr txBox="1"/>
            <p:nvPr userDrawn="1"/>
          </p:nvSpPr>
          <p:spPr>
            <a:xfrm>
              <a:off x="5245451" y="6468762"/>
              <a:ext cx="170110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100" spc="300" dirty="0">
                  <a:solidFill>
                    <a:schemeClr val="bg1"/>
                  </a:solidFill>
                  <a:latin typeface="+mn-ea"/>
                  <a:ea typeface="+mn-ea"/>
                </a:rPr>
                <a:t>志存高远 责任为先</a:t>
              </a:r>
            </a:p>
          </p:txBody>
        </p:sp>
        <p:grpSp>
          <p:nvGrpSpPr>
            <p:cNvPr id="59" name="组合 58">
              <a:extLst>
                <a:ext uri="{FF2B5EF4-FFF2-40B4-BE49-F238E27FC236}">
                  <a16:creationId xmlns:a16="http://schemas.microsoft.com/office/drawing/2014/main" id="{D07BA768-334F-4D14-A497-D85CA8BAFC55}"/>
                </a:ext>
              </a:extLst>
            </p:cNvPr>
            <p:cNvGrpSpPr/>
            <p:nvPr userDrawn="1"/>
          </p:nvGrpSpPr>
          <p:grpSpPr>
            <a:xfrm>
              <a:off x="4936352" y="6592514"/>
              <a:ext cx="2319296" cy="0"/>
              <a:chOff x="4913990" y="6592514"/>
              <a:chExt cx="2319296" cy="0"/>
            </a:xfrm>
          </p:grpSpPr>
          <p:cxnSp>
            <p:nvCxnSpPr>
              <p:cNvPr id="57" name="直接连接符 56">
                <a:extLst>
                  <a:ext uri="{FF2B5EF4-FFF2-40B4-BE49-F238E27FC236}">
                    <a16:creationId xmlns:a16="http://schemas.microsoft.com/office/drawing/2014/main" id="{E7CF5E82-60FB-4637-A583-2206F9FDC66A}"/>
                  </a:ext>
                </a:extLst>
              </p:cNvPr>
              <p:cNvCxnSpPr/>
              <p:nvPr userDrawn="1"/>
            </p:nvCxnSpPr>
            <p:spPr>
              <a:xfrm>
                <a:off x="4913990" y="6592514"/>
                <a:ext cx="291542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C4C69F77-FDA6-4537-BE82-0EDB6307EC36}"/>
                  </a:ext>
                </a:extLst>
              </p:cNvPr>
              <p:cNvCxnSpPr/>
              <p:nvPr userDrawn="1"/>
            </p:nvCxnSpPr>
            <p:spPr>
              <a:xfrm>
                <a:off x="6941744" y="6592514"/>
                <a:ext cx="291542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727420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>
            <a:extLst>
              <a:ext uri="{FF2B5EF4-FFF2-40B4-BE49-F238E27FC236}">
                <a16:creationId xmlns:a16="http://schemas.microsoft.com/office/drawing/2014/main" id="{0ABC6D53-8A7C-4FC5-B57A-D58C60DD36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1142998" y="1143001"/>
            <a:ext cx="6857999" cy="4572000"/>
          </a:xfrm>
          <a:prstGeom prst="rect">
            <a:avLst/>
          </a:prstGeom>
        </p:spPr>
      </p:pic>
      <p:sp>
        <p:nvSpPr>
          <p:cNvPr id="48" name="矩形 47">
            <a:extLst>
              <a:ext uri="{FF2B5EF4-FFF2-40B4-BE49-F238E27FC236}">
                <a16:creationId xmlns:a16="http://schemas.microsoft.com/office/drawing/2014/main" id="{6B8B0DA2-313D-4358-BF45-8B2B50DE02E3}"/>
              </a:ext>
            </a:extLst>
          </p:cNvPr>
          <p:cNvSpPr/>
          <p:nvPr userDrawn="1"/>
        </p:nvSpPr>
        <p:spPr>
          <a:xfrm>
            <a:off x="0" y="0"/>
            <a:ext cx="4572001" cy="6858001"/>
          </a:xfrm>
          <a:prstGeom prst="rect">
            <a:avLst/>
          </a:prstGeom>
          <a:solidFill>
            <a:srgbClr val="9B0D14">
              <a:alpha val="6705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9246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矩形 142">
            <a:extLst>
              <a:ext uri="{FF2B5EF4-FFF2-40B4-BE49-F238E27FC236}">
                <a16:creationId xmlns:a16="http://schemas.microsoft.com/office/drawing/2014/main" id="{F0D2F6AB-01F4-46D0-B736-1FCE0FCEF45D}"/>
              </a:ext>
            </a:extLst>
          </p:cNvPr>
          <p:cNvSpPr/>
          <p:nvPr userDrawn="1"/>
        </p:nvSpPr>
        <p:spPr>
          <a:xfrm>
            <a:off x="1342195" y="96567"/>
            <a:ext cx="266151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461CB834-0E8E-4E57-AD05-3B20733A0644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B0330BAE-818A-43FC-8201-71825690D328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-1" y="56965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3" name="图片 52">
            <a:extLst>
              <a:ext uri="{FF2B5EF4-FFF2-40B4-BE49-F238E27FC236}">
                <a16:creationId xmlns:a16="http://schemas.microsoft.com/office/drawing/2014/main" id="{7E25CCC2-09D4-4ED8-B7CA-61CC9B5B35C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7117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60486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-1" y="563020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9441E25-A4D9-4C69-9A31-F86F72431794}"/>
              </a:ext>
            </a:extLst>
          </p:cNvPr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514C2D6-E5C9-43ED-A2CD-7E5D450EA32E}"/>
                </a:ext>
              </a:extLst>
            </p:cNvPr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A0D3C90-807B-448A-A358-858D81371094}"/>
                </a:ext>
              </a:extLst>
            </p:cNvPr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6A557D2-2350-4B86-A53D-FAC0FAFDBBEF}"/>
                </a:ext>
              </a:extLst>
            </p:cNvPr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34CC750-49E1-45C4-A7A7-59F7B9CF996F}"/>
                </a:ext>
              </a:extLst>
            </p:cNvPr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5C15F9F2-2413-4242-83AC-E07F023E8F31}"/>
                </a:ext>
              </a:extLst>
            </p:cNvPr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B46A0C0-BA61-4D1A-918A-628BFC80D105}"/>
                </a:ext>
              </a:extLst>
            </p:cNvPr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3FB68CA-904D-4828-A8BF-37AB7B778780}"/>
                </a:ext>
              </a:extLst>
            </p:cNvPr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3D4E530-7FD6-440C-ACBA-96365EE9C28E}"/>
                </a:ext>
              </a:extLst>
            </p:cNvPr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76BF907-5686-4396-B014-A743621F1810}"/>
                </a:ext>
              </a:extLst>
            </p:cNvPr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FC1D7F1-EEA7-456C-B524-D4FC2911616F}"/>
                </a:ext>
              </a:extLst>
            </p:cNvPr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A42F607-AC4D-42CA-B114-A4FA01E7EA1A}"/>
                </a:ext>
              </a:extLst>
            </p:cNvPr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B5F5AD5-5A6A-4545-801E-FABF9C23ADB1}"/>
                </a:ext>
              </a:extLst>
            </p:cNvPr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4C51FAE-C13E-4D22-84A4-5C3D4C2B7285}"/>
                </a:ext>
              </a:extLst>
            </p:cNvPr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DDBDAFE-DC67-49CE-B8AA-97FEC07A6172}"/>
                </a:ext>
              </a:extLst>
            </p:cNvPr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C4B8DB7-9175-4650-8176-4A0AA973A96A}"/>
                </a:ext>
              </a:extLst>
            </p:cNvPr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7DDC85C-87F3-4078-A97D-CB893A1B0622}"/>
                </a:ext>
              </a:extLst>
            </p:cNvPr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8969724-7D2D-43DB-B3CA-3970F7231828}"/>
                </a:ext>
              </a:extLst>
            </p:cNvPr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7AA1356-7F9A-4E79-AB20-389D59CDC597}"/>
                </a:ext>
              </a:extLst>
            </p:cNvPr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0BC61FFD-48A8-43A8-8601-49DF3EDD3658}"/>
                </a:ext>
              </a:extLst>
            </p:cNvPr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9040066-8590-43BF-945A-F095C13E765A}"/>
                </a:ext>
              </a:extLst>
            </p:cNvPr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99A526F-D295-484E-A1F4-E0F2F7409120}"/>
                </a:ext>
              </a:extLst>
            </p:cNvPr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A82E047-D1DE-40EB-9F16-60DE3C4A91AD}"/>
                </a:ext>
              </a:extLst>
            </p:cNvPr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ECE59D1-BBF3-4CC3-AF37-3EA75A9EE36E}"/>
                </a:ext>
              </a:extLst>
            </p:cNvPr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15B86C3E-7BAB-4CE1-B488-292C9C0DF7DA}"/>
                </a:ext>
              </a:extLst>
            </p:cNvPr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2438B02-0169-436B-A724-EB036C24111E}"/>
                </a:ext>
              </a:extLst>
            </p:cNvPr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6E3F777-DAB4-4119-A109-47DB92D955E3}"/>
                </a:ext>
              </a:extLst>
            </p:cNvPr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BB26A3C-A550-4A86-9B3F-0E98DC37DAB1}"/>
                </a:ext>
              </a:extLst>
            </p:cNvPr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203088E-E060-4DCD-8D7C-B6DD45A32228}"/>
                </a:ext>
              </a:extLst>
            </p:cNvPr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B5F4059-616A-4960-A239-F38822B0CC41}"/>
                </a:ext>
              </a:extLst>
            </p:cNvPr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29B6E0B-A948-4609-95F0-2F54A02BF58E}"/>
                </a:ext>
              </a:extLst>
            </p:cNvPr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39582C4-6AF1-4C4A-AA5A-83EF1F9F5928}"/>
                </a:ext>
              </a:extLst>
            </p:cNvPr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9DE4FE9-30CA-4CBF-B42B-4EA608B82BDC}"/>
                </a:ext>
              </a:extLst>
            </p:cNvPr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8392DEA-9B4A-4551-85F1-D32ED9B6673F}"/>
                </a:ext>
              </a:extLst>
            </p:cNvPr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64" name="图片占位符 63">
            <a:extLst>
              <a:ext uri="{FF2B5EF4-FFF2-40B4-BE49-F238E27FC236}">
                <a16:creationId xmlns:a16="http://schemas.microsoft.com/office/drawing/2014/main" id="{89BFA017-3FDA-46BD-8FE8-280A669BA2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7953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5" name="图片占位符 64">
            <a:extLst>
              <a:ext uri="{FF2B5EF4-FFF2-40B4-BE49-F238E27FC236}">
                <a16:creationId xmlns:a16="http://schemas.microsoft.com/office/drawing/2014/main" id="{8CA85AE7-5F99-4E4F-9FFE-52CF8F433D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57421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8" name="图片占位符 67">
            <a:extLst>
              <a:ext uri="{FF2B5EF4-FFF2-40B4-BE49-F238E27FC236}">
                <a16:creationId xmlns:a16="http://schemas.microsoft.com/office/drawing/2014/main" id="{CE291D0A-0C91-4DAD-9409-946E8FC7075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46889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1" name="图片占位符 70">
            <a:extLst>
              <a:ext uri="{FF2B5EF4-FFF2-40B4-BE49-F238E27FC236}">
                <a16:creationId xmlns:a16="http://schemas.microsoft.com/office/drawing/2014/main" id="{BB813155-AC08-4213-8C63-083A3B6CE28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62687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5" name="图片占位符 74">
            <a:extLst>
              <a:ext uri="{FF2B5EF4-FFF2-40B4-BE49-F238E27FC236}">
                <a16:creationId xmlns:a16="http://schemas.microsoft.com/office/drawing/2014/main" id="{A018F11C-7F49-40E9-842C-EE06EB0E2F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2155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1" name="图片占位符 80">
            <a:extLst>
              <a:ext uri="{FF2B5EF4-FFF2-40B4-BE49-F238E27FC236}">
                <a16:creationId xmlns:a16="http://schemas.microsoft.com/office/drawing/2014/main" id="{551056E9-AEA4-411C-A365-FD217A36574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741624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113B05BB-E237-4DB3-B6C9-FB4D4BBD1D7C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E9E7CF57-BD0F-4213-8ECA-701A51958E1F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0" name="图片 59">
            <a:extLst>
              <a:ext uri="{FF2B5EF4-FFF2-40B4-BE49-F238E27FC236}">
                <a16:creationId xmlns:a16="http://schemas.microsoft.com/office/drawing/2014/main" id="{98F303F1-A489-49B8-84BB-DF4D47E1478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7462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9441E25-A4D9-4C69-9A31-F86F72431794}"/>
              </a:ext>
            </a:extLst>
          </p:cNvPr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514C2D6-E5C9-43ED-A2CD-7E5D450EA32E}"/>
                </a:ext>
              </a:extLst>
            </p:cNvPr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A0D3C90-807B-448A-A358-858D81371094}"/>
                </a:ext>
              </a:extLst>
            </p:cNvPr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6A557D2-2350-4B86-A53D-FAC0FAFDBBEF}"/>
                </a:ext>
              </a:extLst>
            </p:cNvPr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34CC750-49E1-45C4-A7A7-59F7B9CF996F}"/>
                </a:ext>
              </a:extLst>
            </p:cNvPr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5C15F9F2-2413-4242-83AC-E07F023E8F31}"/>
                </a:ext>
              </a:extLst>
            </p:cNvPr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B46A0C0-BA61-4D1A-918A-628BFC80D105}"/>
                </a:ext>
              </a:extLst>
            </p:cNvPr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3FB68CA-904D-4828-A8BF-37AB7B778780}"/>
                </a:ext>
              </a:extLst>
            </p:cNvPr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3D4E530-7FD6-440C-ACBA-96365EE9C28E}"/>
                </a:ext>
              </a:extLst>
            </p:cNvPr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76BF907-5686-4396-B014-A743621F1810}"/>
                </a:ext>
              </a:extLst>
            </p:cNvPr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FC1D7F1-EEA7-456C-B524-D4FC2911616F}"/>
                </a:ext>
              </a:extLst>
            </p:cNvPr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A42F607-AC4D-42CA-B114-A4FA01E7EA1A}"/>
                </a:ext>
              </a:extLst>
            </p:cNvPr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B5F5AD5-5A6A-4545-801E-FABF9C23ADB1}"/>
                </a:ext>
              </a:extLst>
            </p:cNvPr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4C51FAE-C13E-4D22-84A4-5C3D4C2B7285}"/>
                </a:ext>
              </a:extLst>
            </p:cNvPr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DDBDAFE-DC67-49CE-B8AA-97FEC07A6172}"/>
                </a:ext>
              </a:extLst>
            </p:cNvPr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C4B8DB7-9175-4650-8176-4A0AA973A96A}"/>
                </a:ext>
              </a:extLst>
            </p:cNvPr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7DDC85C-87F3-4078-A97D-CB893A1B0622}"/>
                </a:ext>
              </a:extLst>
            </p:cNvPr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8969724-7D2D-43DB-B3CA-3970F7231828}"/>
                </a:ext>
              </a:extLst>
            </p:cNvPr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7AA1356-7F9A-4E79-AB20-389D59CDC597}"/>
                </a:ext>
              </a:extLst>
            </p:cNvPr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0BC61FFD-48A8-43A8-8601-49DF3EDD3658}"/>
                </a:ext>
              </a:extLst>
            </p:cNvPr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9040066-8590-43BF-945A-F095C13E765A}"/>
                </a:ext>
              </a:extLst>
            </p:cNvPr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99A526F-D295-484E-A1F4-E0F2F7409120}"/>
                </a:ext>
              </a:extLst>
            </p:cNvPr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A82E047-D1DE-40EB-9F16-60DE3C4A91AD}"/>
                </a:ext>
              </a:extLst>
            </p:cNvPr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ECE59D1-BBF3-4CC3-AF37-3EA75A9EE36E}"/>
                </a:ext>
              </a:extLst>
            </p:cNvPr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15B86C3E-7BAB-4CE1-B488-292C9C0DF7DA}"/>
                </a:ext>
              </a:extLst>
            </p:cNvPr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2438B02-0169-436B-A724-EB036C24111E}"/>
                </a:ext>
              </a:extLst>
            </p:cNvPr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6E3F777-DAB4-4119-A109-47DB92D955E3}"/>
                </a:ext>
              </a:extLst>
            </p:cNvPr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BB26A3C-A550-4A86-9B3F-0E98DC37DAB1}"/>
                </a:ext>
              </a:extLst>
            </p:cNvPr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203088E-E060-4DCD-8D7C-B6DD45A32228}"/>
                </a:ext>
              </a:extLst>
            </p:cNvPr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B5F4059-616A-4960-A239-F38822B0CC41}"/>
                </a:ext>
              </a:extLst>
            </p:cNvPr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29B6E0B-A948-4609-95F0-2F54A02BF58E}"/>
                </a:ext>
              </a:extLst>
            </p:cNvPr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39582C4-6AF1-4C4A-AA5A-83EF1F9F5928}"/>
                </a:ext>
              </a:extLst>
            </p:cNvPr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9DE4FE9-30CA-4CBF-B42B-4EA608B82BDC}"/>
                </a:ext>
              </a:extLst>
            </p:cNvPr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8392DEA-9B4A-4551-85F1-D32ED9B6673F}"/>
                </a:ext>
              </a:extLst>
            </p:cNvPr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>
            <a:extLst>
              <a:ext uri="{FF2B5EF4-FFF2-40B4-BE49-F238E27FC236}">
                <a16:creationId xmlns:a16="http://schemas.microsoft.com/office/drawing/2014/main" id="{20B4941B-38E3-48E1-8472-6B1D2FEFF641}"/>
              </a:ext>
            </a:extLst>
          </p:cNvPr>
          <p:cNvSpPr/>
          <p:nvPr userDrawn="1"/>
        </p:nvSpPr>
        <p:spPr>
          <a:xfrm>
            <a:off x="-2392680" y="3707929"/>
            <a:ext cx="16977360" cy="5764554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94226A9F-F745-4E62-A03E-F52E9C354738}"/>
              </a:ext>
            </a:extLst>
          </p:cNvPr>
          <p:cNvSpPr/>
          <p:nvPr userDrawn="1"/>
        </p:nvSpPr>
        <p:spPr>
          <a:xfrm>
            <a:off x="-2392680" y="3850640"/>
            <a:ext cx="16977360" cy="5764554"/>
          </a:xfrm>
          <a:prstGeom prst="ellipse">
            <a:avLst/>
          </a:prstGeom>
          <a:ln>
            <a:noFill/>
          </a:ln>
          <a:effectLst>
            <a:outerShdw blurRad="1397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图片占位符 59">
            <a:extLst>
              <a:ext uri="{FF2B5EF4-FFF2-40B4-BE49-F238E27FC236}">
                <a16:creationId xmlns:a16="http://schemas.microsoft.com/office/drawing/2014/main" id="{541E461E-1871-47FB-879C-4A2A86B933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3921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2" name="图片占位符 61">
            <a:extLst>
              <a:ext uri="{FF2B5EF4-FFF2-40B4-BE49-F238E27FC236}">
                <a16:creationId xmlns:a16="http://schemas.microsoft.com/office/drawing/2014/main" id="{DCA7EBB3-6502-4331-86BF-34516A93824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42554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5" name="图片占位符 64">
            <a:extLst>
              <a:ext uri="{FF2B5EF4-FFF2-40B4-BE49-F238E27FC236}">
                <a16:creationId xmlns:a16="http://schemas.microsoft.com/office/drawing/2014/main" id="{21C3E9A1-67EE-42D2-B67D-AE3A9F47939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01187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8" name="图片占位符 67">
            <a:extLst>
              <a:ext uri="{FF2B5EF4-FFF2-40B4-BE49-F238E27FC236}">
                <a16:creationId xmlns:a16="http://schemas.microsoft.com/office/drawing/2014/main" id="{047B4C43-3FDE-46A0-A15D-E0442EA3DC5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59820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AEF54EF9-4B54-4C93-8A9E-FCBF7D782216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DD20D250-0059-4D8C-B0CD-8BE18ECF275E}"/>
              </a:ext>
            </a:extLst>
          </p:cNvPr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1" name="图片 60">
            <a:extLst>
              <a:ext uri="{FF2B5EF4-FFF2-40B4-BE49-F238E27FC236}">
                <a16:creationId xmlns:a16="http://schemas.microsoft.com/office/drawing/2014/main" id="{EEEEA0F3-4620-423D-9A08-C3C94EE644B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9684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任意多边形: 形状 73">
            <a:extLst>
              <a:ext uri="{FF2B5EF4-FFF2-40B4-BE49-F238E27FC236}">
                <a16:creationId xmlns:a16="http://schemas.microsoft.com/office/drawing/2014/main" id="{3F55CB46-7A29-4E39-A166-C53E194BA8BE}"/>
              </a:ext>
            </a:extLst>
          </p:cNvPr>
          <p:cNvSpPr/>
          <p:nvPr userDrawn="1"/>
        </p:nvSpPr>
        <p:spPr>
          <a:xfrm flipH="1">
            <a:off x="0" y="3753288"/>
            <a:ext cx="12192000" cy="2783710"/>
          </a:xfrm>
          <a:custGeom>
            <a:avLst/>
            <a:gdLst>
              <a:gd name="connsiteX0" fmla="*/ 12192000 w 12192000"/>
              <a:gd name="connsiteY0" fmla="*/ 0 h 1730415"/>
              <a:gd name="connsiteX1" fmla="*/ 6096000 w 12192000"/>
              <a:gd name="connsiteY1" fmla="*/ 11574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42857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42857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42857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730415">
                <a:moveTo>
                  <a:pt x="12192000" y="0"/>
                </a:moveTo>
                <a:cubicBezTo>
                  <a:pt x="10599838" y="191556"/>
                  <a:pt x="8139575" y="436294"/>
                  <a:pt x="6096000" y="428577"/>
                </a:cubicBezTo>
                <a:cubicBezTo>
                  <a:pt x="4052425" y="436294"/>
                  <a:pt x="1464841" y="174350"/>
                  <a:pt x="0" y="0"/>
                </a:cubicBezTo>
                <a:lnTo>
                  <a:pt x="0" y="1730415"/>
                </a:lnTo>
                <a:lnTo>
                  <a:pt x="6096000" y="1730415"/>
                </a:lnTo>
                <a:lnTo>
                  <a:pt x="12192000" y="1730415"/>
                </a:lnTo>
                <a:lnTo>
                  <a:pt x="12192000" y="0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3" name="任意多边形: 形状 52">
            <a:extLst>
              <a:ext uri="{FF2B5EF4-FFF2-40B4-BE49-F238E27FC236}">
                <a16:creationId xmlns:a16="http://schemas.microsoft.com/office/drawing/2014/main" id="{0D32AE52-09F5-4B49-8118-23E8123DFBE0}"/>
              </a:ext>
            </a:extLst>
          </p:cNvPr>
          <p:cNvSpPr/>
          <p:nvPr userDrawn="1"/>
        </p:nvSpPr>
        <p:spPr>
          <a:xfrm flipH="1">
            <a:off x="0" y="4074290"/>
            <a:ext cx="12192000" cy="2783710"/>
          </a:xfrm>
          <a:custGeom>
            <a:avLst/>
            <a:gdLst>
              <a:gd name="connsiteX0" fmla="*/ 12192000 w 12192000"/>
              <a:gd name="connsiteY0" fmla="*/ 0 h 1730415"/>
              <a:gd name="connsiteX1" fmla="*/ 6096000 w 12192000"/>
              <a:gd name="connsiteY1" fmla="*/ 11574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730415">
                <a:moveTo>
                  <a:pt x="12192000" y="0"/>
                </a:moveTo>
                <a:cubicBezTo>
                  <a:pt x="10460941" y="119605"/>
                  <a:pt x="8139575" y="227636"/>
                  <a:pt x="6096000" y="219919"/>
                </a:cubicBezTo>
                <a:cubicBezTo>
                  <a:pt x="4052425" y="227636"/>
                  <a:pt x="1869955" y="131179"/>
                  <a:pt x="0" y="0"/>
                </a:cubicBezTo>
                <a:lnTo>
                  <a:pt x="0" y="1730415"/>
                </a:lnTo>
                <a:lnTo>
                  <a:pt x="6096000" y="1730415"/>
                </a:lnTo>
                <a:lnTo>
                  <a:pt x="12192000" y="1730415"/>
                </a:lnTo>
                <a:lnTo>
                  <a:pt x="121920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dirty="0"/>
              <a:t>  </a:t>
            </a:r>
            <a:r>
              <a:rPr lang="en-US" altLang="zh-CN" spc="90" dirty="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图片占位符 58">
            <a:extLst>
              <a:ext uri="{FF2B5EF4-FFF2-40B4-BE49-F238E27FC236}">
                <a16:creationId xmlns:a16="http://schemas.microsoft.com/office/drawing/2014/main" id="{230FFD81-5E41-46C6-B853-6FB058C15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61234" y="2060549"/>
            <a:ext cx="2437220" cy="2503026"/>
          </a:xfrm>
          <a:custGeom>
            <a:avLst/>
            <a:gdLst>
              <a:gd name="connsiteX0" fmla="*/ 0 w 2476982"/>
              <a:gd name="connsiteY0" fmla="*/ 0 h 3313253"/>
              <a:gd name="connsiteX1" fmla="*/ 2476982 w 2476982"/>
              <a:gd name="connsiteY1" fmla="*/ 0 h 3313253"/>
              <a:gd name="connsiteX2" fmla="*/ 2476982 w 2476982"/>
              <a:gd name="connsiteY2" fmla="*/ 3313253 h 3313253"/>
              <a:gd name="connsiteX3" fmla="*/ 0 w 2476982"/>
              <a:gd name="connsiteY3" fmla="*/ 3313253 h 3313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76982" h="3313253">
                <a:moveTo>
                  <a:pt x="0" y="0"/>
                </a:moveTo>
                <a:lnTo>
                  <a:pt x="2476982" y="0"/>
                </a:lnTo>
                <a:lnTo>
                  <a:pt x="2476982" y="3313253"/>
                </a:lnTo>
                <a:lnTo>
                  <a:pt x="0" y="3313253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177800" dist="38100" algn="l" rotWithShape="0">
              <a:prstClr val="black">
                <a:alpha val="20000"/>
              </a:prstClr>
            </a:outerShdw>
          </a:effectLst>
          <a:scene3d>
            <a:camera prst="perspectiveLef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1" name="图片占位符 60">
            <a:extLst>
              <a:ext uri="{FF2B5EF4-FFF2-40B4-BE49-F238E27FC236}">
                <a16:creationId xmlns:a16="http://schemas.microsoft.com/office/drawing/2014/main" id="{1B33F28B-FF61-401A-9779-24F6BDA7F75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525095" y="2060549"/>
            <a:ext cx="2437220" cy="2503026"/>
          </a:xfrm>
          <a:custGeom>
            <a:avLst/>
            <a:gdLst>
              <a:gd name="connsiteX0" fmla="*/ 0 w 2476982"/>
              <a:gd name="connsiteY0" fmla="*/ 0 h 3313253"/>
              <a:gd name="connsiteX1" fmla="*/ 2476982 w 2476982"/>
              <a:gd name="connsiteY1" fmla="*/ 0 h 3313253"/>
              <a:gd name="connsiteX2" fmla="*/ 2476982 w 2476982"/>
              <a:gd name="connsiteY2" fmla="*/ 3313253 h 3313253"/>
              <a:gd name="connsiteX3" fmla="*/ 0 w 2476982"/>
              <a:gd name="connsiteY3" fmla="*/ 3313253 h 3313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76982" h="3313253">
                <a:moveTo>
                  <a:pt x="0" y="0"/>
                </a:moveTo>
                <a:lnTo>
                  <a:pt x="2476982" y="0"/>
                </a:lnTo>
                <a:lnTo>
                  <a:pt x="2476982" y="3313253"/>
                </a:lnTo>
                <a:lnTo>
                  <a:pt x="0" y="3313253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  <a:scene3d>
            <a:camera prst="perspectiveRigh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6" name="图片占位符 65">
            <a:extLst>
              <a:ext uri="{FF2B5EF4-FFF2-40B4-BE49-F238E27FC236}">
                <a16:creationId xmlns:a16="http://schemas.microsoft.com/office/drawing/2014/main" id="{137FC995-D7AF-4764-A6F1-9EF75EBB96B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70735" y="2000995"/>
            <a:ext cx="2553198" cy="2622134"/>
          </a:xfrm>
          <a:custGeom>
            <a:avLst/>
            <a:gdLst>
              <a:gd name="connsiteX0" fmla="*/ 0 w 2594851"/>
              <a:gd name="connsiteY0" fmla="*/ 0 h 3470916"/>
              <a:gd name="connsiteX1" fmla="*/ 2594851 w 2594851"/>
              <a:gd name="connsiteY1" fmla="*/ 0 h 3470916"/>
              <a:gd name="connsiteX2" fmla="*/ 2594851 w 2594851"/>
              <a:gd name="connsiteY2" fmla="*/ 3470916 h 3470916"/>
              <a:gd name="connsiteX3" fmla="*/ 0 w 2594851"/>
              <a:gd name="connsiteY3" fmla="*/ 3470916 h 3470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4851" h="3470916">
                <a:moveTo>
                  <a:pt x="0" y="0"/>
                </a:moveTo>
                <a:lnTo>
                  <a:pt x="2594851" y="0"/>
                </a:lnTo>
                <a:lnTo>
                  <a:pt x="2594851" y="3470916"/>
                </a:lnTo>
                <a:lnTo>
                  <a:pt x="0" y="3470916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2286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A6EE7DA4-389F-460D-84F1-014F1155F880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E54F82E2-73A4-44C2-BE81-E22AD36B2317}"/>
              </a:ext>
            </a:extLst>
          </p:cNvPr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0" name="图片 59">
            <a:extLst>
              <a:ext uri="{FF2B5EF4-FFF2-40B4-BE49-F238E27FC236}">
                <a16:creationId xmlns:a16="http://schemas.microsoft.com/office/drawing/2014/main" id="{CDA42EAE-5899-46C7-B63D-95ACD5AD164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7904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EA62DC30-3A43-4096-B390-46B095DBF8F2}"/>
              </a:ext>
            </a:extLst>
          </p:cNvPr>
          <p:cNvSpPr/>
          <p:nvPr userDrawn="1"/>
        </p:nvSpPr>
        <p:spPr>
          <a:xfrm>
            <a:off x="0" y="3751510"/>
            <a:ext cx="12192000" cy="300363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ED1E3A81-B924-4BF5-B855-27BC6CF1079C}"/>
              </a:ext>
            </a:extLst>
          </p:cNvPr>
          <p:cNvSpPr/>
          <p:nvPr userDrawn="1"/>
        </p:nvSpPr>
        <p:spPr>
          <a:xfrm>
            <a:off x="0" y="3854370"/>
            <a:ext cx="12192000" cy="30036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图片占位符 61">
            <a:extLst>
              <a:ext uri="{FF2B5EF4-FFF2-40B4-BE49-F238E27FC236}">
                <a16:creationId xmlns:a16="http://schemas.microsoft.com/office/drawing/2014/main" id="{D36B6ABC-2F85-4085-9680-446F575A7FE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45460" y="1855886"/>
            <a:ext cx="3407400" cy="2210766"/>
          </a:xfrm>
          <a:custGeom>
            <a:avLst/>
            <a:gdLst>
              <a:gd name="connsiteX0" fmla="*/ 0 w 2963119"/>
              <a:gd name="connsiteY0" fmla="*/ 0 h 2419109"/>
              <a:gd name="connsiteX1" fmla="*/ 2963119 w 2963119"/>
              <a:gd name="connsiteY1" fmla="*/ 0 h 2419109"/>
              <a:gd name="connsiteX2" fmla="*/ 2963119 w 2963119"/>
              <a:gd name="connsiteY2" fmla="*/ 2419109 h 2419109"/>
              <a:gd name="connsiteX3" fmla="*/ 0 w 2963119"/>
              <a:gd name="connsiteY3" fmla="*/ 2419109 h 241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119" h="2419109">
                <a:moveTo>
                  <a:pt x="0" y="0"/>
                </a:moveTo>
                <a:lnTo>
                  <a:pt x="2963119" y="0"/>
                </a:lnTo>
                <a:lnTo>
                  <a:pt x="2963119" y="2419109"/>
                </a:lnTo>
                <a:lnTo>
                  <a:pt x="0" y="2419109"/>
                </a:lnTo>
                <a:close/>
              </a:path>
            </a:pathLst>
          </a:custGeom>
          <a:ln w="12700">
            <a:solidFill>
              <a:schemeClr val="bg1"/>
            </a:solidFill>
          </a:ln>
          <a:effectLst>
            <a:outerShdw blurRad="203200" dist="38100" dir="18900000" algn="bl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0" name="图片占位符 59">
            <a:extLst>
              <a:ext uri="{FF2B5EF4-FFF2-40B4-BE49-F238E27FC236}">
                <a16:creationId xmlns:a16="http://schemas.microsoft.com/office/drawing/2014/main" id="{5E74736A-DA88-4CB8-B569-D5757608CC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39142" y="1855885"/>
            <a:ext cx="3407400" cy="2210766"/>
          </a:xfrm>
          <a:custGeom>
            <a:avLst/>
            <a:gdLst>
              <a:gd name="connsiteX0" fmla="*/ 0 w 2963119"/>
              <a:gd name="connsiteY0" fmla="*/ 0 h 2419109"/>
              <a:gd name="connsiteX1" fmla="*/ 2963119 w 2963119"/>
              <a:gd name="connsiteY1" fmla="*/ 0 h 2419109"/>
              <a:gd name="connsiteX2" fmla="*/ 2963119 w 2963119"/>
              <a:gd name="connsiteY2" fmla="*/ 2419109 h 2419109"/>
              <a:gd name="connsiteX3" fmla="*/ 0 w 2963119"/>
              <a:gd name="connsiteY3" fmla="*/ 2419109 h 241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119" h="2419109">
                <a:moveTo>
                  <a:pt x="0" y="0"/>
                </a:moveTo>
                <a:lnTo>
                  <a:pt x="2963119" y="0"/>
                </a:lnTo>
                <a:lnTo>
                  <a:pt x="2963119" y="2419109"/>
                </a:lnTo>
                <a:lnTo>
                  <a:pt x="0" y="2419109"/>
                </a:lnTo>
                <a:close/>
              </a:path>
            </a:pathLst>
          </a:custGeom>
          <a:ln w="12700">
            <a:solidFill>
              <a:schemeClr val="bg1"/>
            </a:solidFill>
          </a:ln>
          <a:effectLst>
            <a:outerShdw blurRad="203200" dist="38100" dir="18900000" algn="bl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B56925B3-42E9-4CE3-9810-91D6EE7BE2EF}"/>
              </a:ext>
            </a:extLst>
          </p:cNvPr>
          <p:cNvGrpSpPr/>
          <p:nvPr userDrawn="1"/>
        </p:nvGrpSpPr>
        <p:grpSpPr>
          <a:xfrm>
            <a:off x="2989652" y="1550098"/>
            <a:ext cx="2214911" cy="1736821"/>
            <a:chOff x="2795481" y="1665285"/>
            <a:chExt cx="2214911" cy="1736821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209F358-3DD9-4EC3-8F10-AD76A260DB54}"/>
                </a:ext>
              </a:extLst>
            </p:cNvPr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/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9A90FC6D-7C84-4382-9A1D-799E8FFF387D}"/>
                </a:ext>
              </a:extLst>
            </p:cNvPr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>
                      <a:alpha val="46000"/>
                    </a:schemeClr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7CCBFE4E-9554-4DBF-ABEC-1C1C1C606624}"/>
              </a:ext>
            </a:extLst>
          </p:cNvPr>
          <p:cNvGrpSpPr/>
          <p:nvPr userDrawn="1"/>
        </p:nvGrpSpPr>
        <p:grpSpPr>
          <a:xfrm>
            <a:off x="8679614" y="1550098"/>
            <a:ext cx="2214911" cy="1736821"/>
            <a:chOff x="8485443" y="1665285"/>
            <a:chExt cx="2214911" cy="1736821"/>
          </a:xfrm>
        </p:grpSpPr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0E7B1342-9F3A-4544-BB15-4EAE60F85974}"/>
                </a:ext>
              </a:extLst>
            </p:cNvPr>
            <p:cNvSpPr/>
            <p:nvPr userDrawn="1"/>
          </p:nvSpPr>
          <p:spPr>
            <a:xfrm>
              <a:off x="8485443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/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3DF40EEB-5D67-4617-A788-54AA65BABB6A}"/>
                </a:ext>
              </a:extLst>
            </p:cNvPr>
            <p:cNvSpPr/>
            <p:nvPr userDrawn="1"/>
          </p:nvSpPr>
          <p:spPr>
            <a:xfrm>
              <a:off x="8572156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>
                      <a:alpha val="46000"/>
                    </a:schemeClr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D1BEAF39-AA70-47D9-AC32-7B22A5D1B71F}"/>
              </a:ext>
            </a:extLst>
          </p:cNvPr>
          <p:cNvGrpSpPr/>
          <p:nvPr userDrawn="1"/>
        </p:nvGrpSpPr>
        <p:grpSpPr>
          <a:xfrm rot="10800000">
            <a:off x="1295604" y="2597509"/>
            <a:ext cx="2214911" cy="1736821"/>
            <a:chOff x="2795481" y="1665285"/>
            <a:chExt cx="2214911" cy="1736821"/>
          </a:xfrm>
        </p:grpSpPr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018CE4A3-70B9-423F-AFE6-BA233B48CE67}"/>
                </a:ext>
              </a:extLst>
            </p:cNvPr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/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CC1068E7-098A-4BB3-8C0A-0BCFC7BDC3BB}"/>
                </a:ext>
              </a:extLst>
            </p:cNvPr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>
                      <a:alpha val="48000"/>
                    </a:srgbClr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F1AB6BA1-A7A4-4EA5-A5EF-1E3A308C4E3A}"/>
              </a:ext>
            </a:extLst>
          </p:cNvPr>
          <p:cNvGrpSpPr/>
          <p:nvPr userDrawn="1"/>
        </p:nvGrpSpPr>
        <p:grpSpPr>
          <a:xfrm rot="10800000">
            <a:off x="7024785" y="2597509"/>
            <a:ext cx="2214911" cy="1736821"/>
            <a:chOff x="2795481" y="1665285"/>
            <a:chExt cx="2214911" cy="1736821"/>
          </a:xfrm>
        </p:grpSpPr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A0C191F5-6CD0-4D24-BF27-36DC71A79105}"/>
                </a:ext>
              </a:extLst>
            </p:cNvPr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/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>
              <a:extLst>
                <a:ext uri="{FF2B5EF4-FFF2-40B4-BE49-F238E27FC236}">
                  <a16:creationId xmlns:a16="http://schemas.microsoft.com/office/drawing/2014/main" id="{A72A5210-FD10-4630-84F6-7AEF2121E0DB}"/>
                </a:ext>
              </a:extLst>
            </p:cNvPr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>
                      <a:alpha val="48000"/>
                    </a:srgbClr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8" name="矩形 67">
            <a:extLst>
              <a:ext uri="{FF2B5EF4-FFF2-40B4-BE49-F238E27FC236}">
                <a16:creationId xmlns:a16="http://schemas.microsoft.com/office/drawing/2014/main" id="{09173286-348A-4DDE-8A4F-2398BFCD9444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55F3C084-FDFF-45D1-818D-F0522FA07125}"/>
              </a:ext>
            </a:extLst>
          </p:cNvPr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0" name="图片 69">
            <a:extLst>
              <a:ext uri="{FF2B5EF4-FFF2-40B4-BE49-F238E27FC236}">
                <a16:creationId xmlns:a16="http://schemas.microsoft.com/office/drawing/2014/main" id="{1554CC03-638D-4429-86E4-39C9478BF63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8818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65A6929-6C62-44EA-9126-6A6FC7620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CC7BE3-7A6D-4371-846B-9D8A432BD7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621890-F90C-495E-9485-3A1358E52A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AC2B26-82C2-4612-8389-D2AA8A2667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B0A4CE-ACC9-43F2-A257-B302E99D30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3C242-7F95-44DB-80BE-49C4BD2CCD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7635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45" r:id="rId2"/>
    <p:sldLayoutId id="2147483746" r:id="rId3"/>
    <p:sldLayoutId id="2147483650" r:id="rId4"/>
    <p:sldLayoutId id="2147483739" r:id="rId5"/>
    <p:sldLayoutId id="2147483757" r:id="rId6"/>
    <p:sldLayoutId id="2147483756" r:id="rId7"/>
    <p:sldLayoutId id="2147483755" r:id="rId8"/>
    <p:sldLayoutId id="2147483754" r:id="rId9"/>
    <p:sldLayoutId id="2147483753" r:id="rId10"/>
    <p:sldLayoutId id="2147483751" r:id="rId11"/>
    <p:sldLayoutId id="2147483750" r:id="rId12"/>
    <p:sldLayoutId id="2147483749" r:id="rId13"/>
    <p:sldLayoutId id="2147483747" r:id="rId14"/>
    <p:sldLayoutId id="2147483748" r:id="rId15"/>
    <p:sldLayoutId id="2147483741" r:id="rId16"/>
    <p:sldLayoutId id="2147483742" r:id="rId17"/>
    <p:sldLayoutId id="214748365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CA1397DC-A90F-45C1-835A-DEDF50726729}"/>
              </a:ext>
            </a:extLst>
          </p:cNvPr>
          <p:cNvSpPr/>
          <p:nvPr/>
        </p:nvSpPr>
        <p:spPr>
          <a:xfrm>
            <a:off x="3780248" y="5275750"/>
            <a:ext cx="21900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汇报人：叶禹络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ECF21BF-7AA3-4023-9A7A-1B09B1C62247}"/>
              </a:ext>
            </a:extLst>
          </p:cNvPr>
          <p:cNvSpPr/>
          <p:nvPr/>
        </p:nvSpPr>
        <p:spPr>
          <a:xfrm>
            <a:off x="6524699" y="5275750"/>
            <a:ext cx="228940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时间：</a:t>
            </a:r>
            <a:r>
              <a:rPr lang="en-US" altLang="zh-CN" sz="2000" b="1" dirty="0">
                <a:solidFill>
                  <a:schemeClr val="bg1"/>
                </a:solidFill>
                <a:latin typeface="+mn-ea"/>
              </a:rPr>
              <a:t>2024.6.22</a:t>
            </a:r>
            <a:endParaRPr lang="zh-CN" altLang="en-US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7E7283B-C050-4F41-AD95-48F0246DA765}"/>
              </a:ext>
            </a:extLst>
          </p:cNvPr>
          <p:cNvSpPr txBox="1"/>
          <p:nvPr/>
        </p:nvSpPr>
        <p:spPr>
          <a:xfrm>
            <a:off x="3301280" y="3003848"/>
            <a:ext cx="5875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accent1"/>
                </a:solidFill>
                <a:latin typeface="+mj-ea"/>
                <a:ea typeface="+mj-ea"/>
              </a:rPr>
              <a:t>组会汇报</a:t>
            </a:r>
          </a:p>
        </p:txBody>
      </p:sp>
    </p:spTree>
    <p:extLst>
      <p:ext uri="{BB962C8B-B14F-4D97-AF65-F5344CB8AC3E}">
        <p14:creationId xmlns:p14="http://schemas.microsoft.com/office/powerpoint/2010/main" val="2387324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13748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21518" y="1947630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10</a:t>
            </a:fld>
            <a:endParaRPr lang="zh-CN" altLang="en-US" spc="9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390E565-B7AF-E980-3E93-1C02E5EDAEF6}"/>
              </a:ext>
            </a:extLst>
          </p:cNvPr>
          <p:cNvSpPr txBox="1"/>
          <p:nvPr/>
        </p:nvSpPr>
        <p:spPr>
          <a:xfrm>
            <a:off x="2694301" y="153769"/>
            <a:ext cx="6217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大部分无监督的时间序列异常检测方法都是基于重构的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F14B22D-7B44-A61B-AAC9-F9F0394539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739724"/>
            <a:ext cx="12192000" cy="392337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C300F0B-1B16-09C1-286B-5BDE0136FE18}"/>
              </a:ext>
            </a:extLst>
          </p:cNvPr>
          <p:cNvSpPr txBox="1"/>
          <p:nvPr/>
        </p:nvSpPr>
        <p:spPr>
          <a:xfrm>
            <a:off x="0" y="4798142"/>
            <a:ext cx="56673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Dcdetector</a:t>
            </a:r>
            <a:r>
              <a:rPr lang="en-US" altLang="zh-CN" dirty="0"/>
              <a:t> </a:t>
            </a:r>
            <a:r>
              <a:rPr lang="zh-CN" altLang="en-US" dirty="0"/>
              <a:t>和 </a:t>
            </a:r>
            <a:r>
              <a:rPr lang="en-US" altLang="zh-CN" dirty="0"/>
              <a:t>Anomaly Transform</a:t>
            </a:r>
            <a:r>
              <a:rPr lang="zh-CN" altLang="en-US" dirty="0"/>
              <a:t>具有相似的原理：异常点和整个序列关联少，和临近点关联多；正常点可能共享一些潜在的模式，与其他点的关联相对强。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6B3B8BE-8DFF-7EB8-7525-C7272EAAC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873" y="3372301"/>
            <a:ext cx="11317279" cy="323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833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13748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21518" y="1947630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11</a:t>
            </a:fld>
            <a:endParaRPr lang="zh-CN" altLang="en-US" spc="9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390E565-B7AF-E980-3E93-1C02E5EDAEF6}"/>
              </a:ext>
            </a:extLst>
          </p:cNvPr>
          <p:cNvSpPr txBox="1"/>
          <p:nvPr/>
        </p:nvSpPr>
        <p:spPr>
          <a:xfrm>
            <a:off x="4091590" y="172354"/>
            <a:ext cx="3666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基于对比学习的双分支注意力结构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F14B22D-7B44-A61B-AAC9-F9F039453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41686"/>
            <a:ext cx="12192000" cy="431945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CE0AD46-B10C-217F-01A7-B9A9924ED1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176" y="5018341"/>
            <a:ext cx="10907647" cy="1619476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8355D40-25DE-91BA-3164-19CCECDE0A87}"/>
              </a:ext>
            </a:extLst>
          </p:cNvPr>
          <p:cNvSpPr/>
          <p:nvPr/>
        </p:nvSpPr>
        <p:spPr>
          <a:xfrm>
            <a:off x="5801032" y="5018341"/>
            <a:ext cx="707923" cy="14713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3464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13748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21518" y="1947630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12</a:t>
            </a:fld>
            <a:endParaRPr lang="zh-CN" altLang="en-US" spc="9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390E565-B7AF-E980-3E93-1C02E5EDAEF6}"/>
              </a:ext>
            </a:extLst>
          </p:cNvPr>
          <p:cNvSpPr txBox="1"/>
          <p:nvPr/>
        </p:nvSpPr>
        <p:spPr>
          <a:xfrm>
            <a:off x="4091590" y="172354"/>
            <a:ext cx="3666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基于对比学习的双分支注意力结构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CE0AD46-B10C-217F-01A7-B9A9924ED1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176" y="574145"/>
            <a:ext cx="10907647" cy="1619476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8355D40-25DE-91BA-3164-19CCECDE0A87}"/>
              </a:ext>
            </a:extLst>
          </p:cNvPr>
          <p:cNvSpPr/>
          <p:nvPr/>
        </p:nvSpPr>
        <p:spPr>
          <a:xfrm>
            <a:off x="5801032" y="574145"/>
            <a:ext cx="707923" cy="14713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DED043F-26D6-4208-D77D-390592E2BA15}"/>
              </a:ext>
            </a:extLst>
          </p:cNvPr>
          <p:cNvSpPr txBox="1"/>
          <p:nvPr/>
        </p:nvSpPr>
        <p:spPr>
          <a:xfrm>
            <a:off x="5801032" y="2005784"/>
            <a:ext cx="707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共用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C8FDD16-E803-A0FA-AEF7-6E66625CBEC2}"/>
              </a:ext>
            </a:extLst>
          </p:cNvPr>
          <p:cNvSpPr txBox="1"/>
          <p:nvPr/>
        </p:nvSpPr>
        <p:spPr>
          <a:xfrm>
            <a:off x="642176" y="2345620"/>
            <a:ext cx="105665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DCdetector</a:t>
            </a:r>
            <a:r>
              <a:rPr lang="zh-CN" altLang="en-US" dirty="0"/>
              <a:t>将 </a:t>
            </a:r>
            <a:r>
              <a:rPr lang="en-US" altLang="zh-CN" dirty="0"/>
              <a:t>patch-wise </a:t>
            </a:r>
            <a:r>
              <a:rPr lang="zh-CN" altLang="en-US" dirty="0"/>
              <a:t>和 </a:t>
            </a:r>
            <a:r>
              <a:rPr lang="en-US" altLang="zh-CN" dirty="0"/>
              <a:t>in-patch </a:t>
            </a:r>
            <a:r>
              <a:rPr lang="zh-CN" altLang="en-US" dirty="0"/>
              <a:t>的表示看作是两个视图。</a:t>
            </a:r>
            <a:endParaRPr lang="en-US" altLang="zh-CN" dirty="0"/>
          </a:p>
          <a:p>
            <a:r>
              <a:rPr lang="zh-CN" altLang="en-US" dirty="0"/>
              <a:t>强关联在不同视图下也有不可忽视的相关性</a:t>
            </a:r>
            <a:endParaRPr lang="en-US" altLang="zh-CN" dirty="0"/>
          </a:p>
          <a:p>
            <a:r>
              <a:rPr lang="zh-CN" altLang="en-US" dirty="0"/>
              <a:t>相比于传统的对比学习，没有 </a:t>
            </a:r>
            <a:r>
              <a:rPr lang="en-US" altLang="zh-CN" dirty="0"/>
              <a:t>(original data, augmented data)</a:t>
            </a:r>
            <a:r>
              <a:rPr lang="zh-CN" altLang="en-US" dirty="0"/>
              <a:t>，也没有 </a:t>
            </a:r>
            <a:r>
              <a:rPr lang="en-US" altLang="zh-CN" dirty="0"/>
              <a:t>&lt;positive, negative&gt;</a:t>
            </a:r>
            <a:endParaRPr lang="zh-CN" altLang="en-US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6C4D4AFF-4982-1C9A-B85B-D7DA01C5F5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2792" y="3298369"/>
            <a:ext cx="4696480" cy="3543795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C59BEE61-866A-84AB-A7DD-AD4C20493A53}"/>
              </a:ext>
            </a:extLst>
          </p:cNvPr>
          <p:cNvSpPr txBox="1"/>
          <p:nvPr/>
        </p:nvSpPr>
        <p:spPr>
          <a:xfrm>
            <a:off x="754070" y="3993939"/>
            <a:ext cx="25542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Patch-wise</a:t>
            </a:r>
            <a:r>
              <a:rPr lang="zh-CN" altLang="en-US" dirty="0"/>
              <a:t>计算一个点与其他几个</a:t>
            </a:r>
            <a:r>
              <a:rPr lang="en-US" altLang="zh-CN" dirty="0"/>
              <a:t>patch</a:t>
            </a:r>
            <a:r>
              <a:rPr lang="zh-CN" altLang="en-US" dirty="0"/>
              <a:t>相同位置的</a:t>
            </a:r>
            <a:r>
              <a:rPr lang="en-US" altLang="zh-CN" dirty="0"/>
              <a:t>attention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234D0FA-3EEB-8754-1B7A-385795939404}"/>
              </a:ext>
            </a:extLst>
          </p:cNvPr>
          <p:cNvSpPr txBox="1"/>
          <p:nvPr/>
        </p:nvSpPr>
        <p:spPr>
          <a:xfrm>
            <a:off x="8128339" y="3993939"/>
            <a:ext cx="30906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In-patch</a:t>
            </a:r>
            <a:r>
              <a:rPr lang="zh-CN" altLang="en-US" dirty="0"/>
              <a:t>计算一个点与同</a:t>
            </a:r>
            <a:r>
              <a:rPr lang="en-US" altLang="zh-CN" dirty="0"/>
              <a:t>patch</a:t>
            </a:r>
            <a:r>
              <a:rPr lang="zh-CN" altLang="en-US" dirty="0"/>
              <a:t>内其它点的</a:t>
            </a:r>
            <a:r>
              <a:rPr lang="en-US" altLang="zh-CN" dirty="0"/>
              <a:t>attention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23059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13748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21518" y="1947630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13</a:t>
            </a:fld>
            <a:endParaRPr lang="zh-CN" altLang="en-US" spc="9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390E565-B7AF-E980-3E93-1C02E5EDAEF6}"/>
              </a:ext>
            </a:extLst>
          </p:cNvPr>
          <p:cNvSpPr txBox="1"/>
          <p:nvPr/>
        </p:nvSpPr>
        <p:spPr>
          <a:xfrm>
            <a:off x="4091590" y="172354"/>
            <a:ext cx="3666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基于对比学习的双分支注意力结构</a:t>
            </a:r>
            <a:endParaRPr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C8FDD16-E803-A0FA-AEF7-6E66625CBEC2}"/>
              </a:ext>
            </a:extLst>
          </p:cNvPr>
          <p:cNvSpPr txBox="1"/>
          <p:nvPr/>
        </p:nvSpPr>
        <p:spPr>
          <a:xfrm>
            <a:off x="583183" y="4168974"/>
            <a:ext cx="105665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最终进行的一致性对比是要在结构一致的数据中进行，所以要对 </a:t>
            </a:r>
            <a:r>
              <a:rPr lang="en-US" altLang="zh-CN" dirty="0"/>
              <a:t>patch-wise </a:t>
            </a:r>
            <a:r>
              <a:rPr lang="zh-CN" altLang="en-US" dirty="0"/>
              <a:t>和 </a:t>
            </a:r>
            <a:r>
              <a:rPr lang="en-US" altLang="zh-CN" dirty="0"/>
              <a:t>in-patch</a:t>
            </a:r>
            <a:r>
              <a:rPr lang="zh-CN" altLang="en-US" dirty="0"/>
              <a:t>进行上采样</a:t>
            </a:r>
            <a:endParaRPr lang="en-US" altLang="zh-CN" dirty="0"/>
          </a:p>
          <a:p>
            <a:r>
              <a:rPr lang="zh-CN" altLang="en-US" dirty="0"/>
              <a:t>对于 </a:t>
            </a:r>
            <a:r>
              <a:rPr lang="en-US" altLang="zh-CN" dirty="0"/>
              <a:t>patch-wise </a:t>
            </a:r>
            <a:r>
              <a:rPr lang="zh-CN" altLang="en-US" dirty="0"/>
              <a:t>就在</a:t>
            </a:r>
            <a:r>
              <a:rPr lang="en-US" altLang="zh-CN" dirty="0"/>
              <a:t>patch</a:t>
            </a:r>
            <a:r>
              <a:rPr lang="zh-CN" altLang="en-US" dirty="0"/>
              <a:t>内采样</a:t>
            </a:r>
            <a:r>
              <a:rPr lang="en-US" altLang="zh-CN" dirty="0"/>
              <a:t>			</a:t>
            </a:r>
            <a:r>
              <a:rPr lang="zh-CN" altLang="en-US" dirty="0"/>
              <a:t>对于 </a:t>
            </a:r>
            <a:r>
              <a:rPr lang="en-US" altLang="zh-CN" dirty="0"/>
              <a:t>in-patch </a:t>
            </a:r>
            <a:r>
              <a:rPr lang="zh-CN" altLang="en-US" dirty="0"/>
              <a:t>就从一个</a:t>
            </a:r>
            <a:r>
              <a:rPr lang="en-US" altLang="zh-CN" dirty="0"/>
              <a:t>patch</a:t>
            </a:r>
            <a:r>
              <a:rPr lang="zh-CN" altLang="en-US" dirty="0"/>
              <a:t>扩展到所有</a:t>
            </a:r>
            <a:r>
              <a:rPr lang="en-US" altLang="zh-CN" dirty="0"/>
              <a:t>patch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8CB2D3B-A0A5-51FF-9AAC-55230905D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8348" y="598834"/>
            <a:ext cx="5649113" cy="297221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77C51596-1255-A7F6-259D-B6D77A6A43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8371" y="3669054"/>
            <a:ext cx="5475258" cy="345806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BE409BF5-F10B-397F-E49D-3C71C1A765B7}"/>
              </a:ext>
            </a:extLst>
          </p:cNvPr>
          <p:cNvSpPr txBox="1"/>
          <p:nvPr/>
        </p:nvSpPr>
        <p:spPr>
          <a:xfrm>
            <a:off x="721518" y="5220929"/>
            <a:ext cx="10566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损失函数：</a:t>
            </a:r>
            <a:r>
              <a:rPr lang="en-US" altLang="zh-CN" dirty="0"/>
              <a:t>KL</a:t>
            </a:r>
            <a:r>
              <a:rPr lang="zh-CN" altLang="en-US" dirty="0"/>
              <a:t>散度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0A0387BE-A44B-6CE7-FE04-C737787AA8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5464" y="4875249"/>
            <a:ext cx="5334744" cy="1105054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A53C2C5C-F7D9-59E2-AE5D-07A0190B5F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0183" y="5980303"/>
            <a:ext cx="1809750" cy="61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943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2</a:t>
            </a:fld>
            <a:endParaRPr lang="zh-CN" altLang="en-US" spc="9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FE2D893-0856-42B2-8ECB-CCACA846EEBF}"/>
              </a:ext>
            </a:extLst>
          </p:cNvPr>
          <p:cNvSpPr txBox="1"/>
          <p:nvPr/>
        </p:nvSpPr>
        <p:spPr>
          <a:xfrm>
            <a:off x="412147" y="80010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代码阅读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F2A7C03-5C83-441E-B6E1-BA979B8DB822}"/>
              </a:ext>
            </a:extLst>
          </p:cNvPr>
          <p:cNvSpPr txBox="1"/>
          <p:nvPr/>
        </p:nvSpPr>
        <p:spPr>
          <a:xfrm>
            <a:off x="5867112" y="1776303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zh-CN" altLang="en-US" sz="2000" spc="-150" dirty="0">
              <a:solidFill>
                <a:srgbClr val="FF9900"/>
              </a:solidFill>
              <a:latin typeface="+mj-ea"/>
              <a:ea typeface="+mj-ea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B404372-6D5D-A8A4-75D6-103940ACAA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9" y="1461813"/>
            <a:ext cx="5896798" cy="393437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8FE8AAC-7447-2295-8B36-419ABF4A94E4}"/>
              </a:ext>
            </a:extLst>
          </p:cNvPr>
          <p:cNvSpPr txBox="1"/>
          <p:nvPr/>
        </p:nvSpPr>
        <p:spPr>
          <a:xfrm>
            <a:off x="6132513" y="972550"/>
            <a:ext cx="599680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流程简述（代码角度）：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DNS</a:t>
            </a:r>
            <a:r>
              <a:rPr lang="zh-CN" altLang="en-US" dirty="0"/>
              <a:t>日志、浏览器日志、安全事件日志</a:t>
            </a:r>
            <a:r>
              <a:rPr lang="en-US" altLang="zh-CN" dirty="0"/>
              <a:t>—</a:t>
            </a:r>
            <a:r>
              <a:rPr lang="zh-CN" altLang="en-US" dirty="0"/>
              <a:t>有效信息提取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实体（进程、域名、网址、文件等）</a:t>
            </a:r>
            <a:r>
              <a:rPr lang="en-US" altLang="zh-CN" dirty="0">
                <a:sym typeface="Wingdings" panose="05000000000000000000" pitchFamily="2" charset="2"/>
              </a:rPr>
              <a:t> node</a:t>
            </a:r>
          </a:p>
          <a:p>
            <a:r>
              <a:rPr lang="zh-CN" altLang="en-US" dirty="0">
                <a:sym typeface="Wingdings" panose="05000000000000000000" pitchFamily="2" charset="2"/>
              </a:rPr>
              <a:t>行为（</a:t>
            </a:r>
            <a:r>
              <a:rPr lang="en-US" altLang="zh-CN" dirty="0">
                <a:sym typeface="Wingdings" panose="05000000000000000000" pitchFamily="2" charset="2"/>
              </a:rPr>
              <a:t>fork</a:t>
            </a:r>
            <a:r>
              <a:rPr lang="zh-CN" altLang="en-US" dirty="0">
                <a:sym typeface="Wingdings" panose="05000000000000000000" pitchFamily="2" charset="2"/>
              </a:rPr>
              <a:t>、</a:t>
            </a:r>
            <a:r>
              <a:rPr lang="en-US" altLang="zh-CN" dirty="0">
                <a:sym typeface="Wingdings" panose="05000000000000000000" pitchFamily="2" charset="2"/>
              </a:rPr>
              <a:t>refer</a:t>
            </a:r>
            <a:r>
              <a:rPr lang="zh-CN" altLang="en-US" dirty="0">
                <a:sym typeface="Wingdings" panose="05000000000000000000" pitchFamily="2" charset="2"/>
              </a:rPr>
              <a:t>、</a:t>
            </a:r>
            <a:r>
              <a:rPr lang="en-US" altLang="zh-CN" dirty="0">
                <a:sym typeface="Wingdings" panose="05000000000000000000" pitchFamily="2" charset="2"/>
              </a:rPr>
              <a:t>session</a:t>
            </a:r>
            <a:r>
              <a:rPr lang="zh-CN" altLang="en-US" dirty="0">
                <a:sym typeface="Wingdings" panose="05000000000000000000" pitchFamily="2" charset="2"/>
              </a:rPr>
              <a:t>、</a:t>
            </a:r>
            <a:r>
              <a:rPr lang="en-US" altLang="zh-CN" dirty="0" err="1">
                <a:sym typeface="Wingdings" panose="05000000000000000000" pitchFamily="2" charset="2"/>
              </a:rPr>
              <a:t>readdata</a:t>
            </a:r>
            <a:r>
              <a:rPr lang="zh-CN" altLang="en-US" dirty="0">
                <a:sym typeface="Wingdings" panose="05000000000000000000" pitchFamily="2" charset="2"/>
              </a:rPr>
              <a:t>等）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zh-CN" altLang="en-US" dirty="0">
                <a:sym typeface="Wingdings" panose="05000000000000000000" pitchFamily="2" charset="2"/>
              </a:rPr>
              <a:t> </a:t>
            </a:r>
            <a:r>
              <a:rPr lang="en-US" altLang="zh-CN" dirty="0">
                <a:sym typeface="Wingdings" panose="05000000000000000000" pitchFamily="2" charset="2"/>
              </a:rPr>
              <a:t>edge</a:t>
            </a:r>
          </a:p>
          <a:p>
            <a:r>
              <a:rPr lang="zh-CN" altLang="en-US" dirty="0">
                <a:sym typeface="Wingdings" panose="05000000000000000000" pitchFamily="2" charset="2"/>
              </a:rPr>
              <a:t>构建关系图，其中 </a:t>
            </a:r>
            <a:r>
              <a:rPr lang="en-US" altLang="zh-CN" dirty="0">
                <a:sym typeface="Wingdings" panose="05000000000000000000" pitchFamily="2" charset="2"/>
              </a:rPr>
              <a:t>edge </a:t>
            </a:r>
            <a:r>
              <a:rPr lang="zh-CN" altLang="en-US" dirty="0">
                <a:sym typeface="Wingdings" panose="05000000000000000000" pitchFamily="2" charset="2"/>
              </a:rPr>
              <a:t>是具有</a:t>
            </a:r>
            <a:r>
              <a:rPr lang="en-US" altLang="zh-CN" dirty="0">
                <a:sym typeface="Wingdings" panose="05000000000000000000" pitchFamily="2" charset="2"/>
              </a:rPr>
              <a:t>timestamp</a:t>
            </a:r>
            <a:r>
              <a:rPr lang="zh-CN" altLang="en-US" dirty="0">
                <a:sym typeface="Wingdings" panose="05000000000000000000" pitchFamily="2" charset="2"/>
              </a:rPr>
              <a:t>属性</a:t>
            </a:r>
            <a:endParaRPr lang="en-US" altLang="zh-CN" dirty="0">
              <a:sym typeface="Wingdings" panose="05000000000000000000" pitchFamily="2" charset="2"/>
            </a:endParaRPr>
          </a:p>
          <a:p>
            <a:endParaRPr lang="en-US" altLang="zh-CN" dirty="0">
              <a:sym typeface="Wingdings" panose="05000000000000000000" pitchFamily="2" charset="2"/>
            </a:endParaRPr>
          </a:p>
          <a:p>
            <a:r>
              <a:rPr lang="zh-CN" altLang="en-US" dirty="0"/>
              <a:t>读取关系图，根据 </a:t>
            </a:r>
            <a:r>
              <a:rPr lang="en-US" altLang="zh-CN" dirty="0"/>
              <a:t>edge </a:t>
            </a:r>
            <a:r>
              <a:rPr lang="zh-CN" altLang="en-US" dirty="0"/>
              <a:t>的时间顺序构建事件序列</a:t>
            </a:r>
            <a:endParaRPr lang="en-US" altLang="zh-CN" dirty="0"/>
          </a:p>
          <a:p>
            <a:r>
              <a:rPr lang="en-US" altLang="zh-CN" dirty="0"/>
              <a:t>Node – edge – Node </a:t>
            </a:r>
            <a:r>
              <a:rPr lang="en-US" altLang="zh-CN" dirty="0">
                <a:sym typeface="Wingdings" panose="05000000000000000000" pitchFamily="2" charset="2"/>
              </a:rPr>
              <a:t> Subject </a:t>
            </a:r>
            <a:r>
              <a:rPr lang="en-US" altLang="zh-CN" dirty="0"/>
              <a:t>– act – Subject</a:t>
            </a:r>
          </a:p>
          <a:p>
            <a:endParaRPr lang="en-US" altLang="zh-CN" dirty="0"/>
          </a:p>
          <a:p>
            <a:r>
              <a:rPr lang="zh-CN" altLang="en-US" dirty="0"/>
              <a:t>根据已知的恶意实体构建恶意序列串，并标签化</a:t>
            </a:r>
            <a:endParaRPr lang="en-US" altLang="zh-CN" dirty="0"/>
          </a:p>
          <a:p>
            <a:r>
              <a:rPr lang="zh-CN" altLang="en-US" dirty="0"/>
              <a:t>（至少有两个恶意实体参与的序列串才能被认为是恶意序列串）</a:t>
            </a:r>
            <a:endParaRPr lang="en-US" altLang="zh-CN" dirty="0"/>
          </a:p>
          <a:p>
            <a:r>
              <a:rPr lang="zh-CN" altLang="en-US" dirty="0"/>
              <a:t>恶意序列串应当对应一个恶意实体列表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77750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3</a:t>
            </a:fld>
            <a:endParaRPr lang="zh-CN" altLang="en-US" spc="9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FE2D893-0856-42B2-8ECB-CCACA846EEBF}"/>
              </a:ext>
            </a:extLst>
          </p:cNvPr>
          <p:cNvSpPr txBox="1"/>
          <p:nvPr/>
        </p:nvSpPr>
        <p:spPr>
          <a:xfrm>
            <a:off x="412147" y="80010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代码阅读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F2A7C03-5C83-441E-B6E1-BA979B8DB822}"/>
              </a:ext>
            </a:extLst>
          </p:cNvPr>
          <p:cNvSpPr txBox="1"/>
          <p:nvPr/>
        </p:nvSpPr>
        <p:spPr>
          <a:xfrm>
            <a:off x="5867112" y="1776303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zh-CN" altLang="en-US" sz="2000" spc="-150" dirty="0">
              <a:solidFill>
                <a:srgbClr val="FF9900"/>
              </a:solidFill>
              <a:latin typeface="+mj-ea"/>
              <a:ea typeface="+mj-ea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8FE8AAC-7447-2295-8B36-419ABF4A94E4}"/>
              </a:ext>
            </a:extLst>
          </p:cNvPr>
          <p:cNvSpPr txBox="1"/>
          <p:nvPr/>
        </p:nvSpPr>
        <p:spPr>
          <a:xfrm>
            <a:off x="99188" y="1526921"/>
            <a:ext cx="599680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流程简述（代码角度）：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DNS</a:t>
            </a:r>
            <a:r>
              <a:rPr lang="zh-CN" altLang="en-US" dirty="0"/>
              <a:t>日志、浏览器日志、安全事件日志</a:t>
            </a:r>
            <a:r>
              <a:rPr lang="en-US" altLang="zh-CN" dirty="0"/>
              <a:t>—</a:t>
            </a:r>
            <a:r>
              <a:rPr lang="zh-CN" altLang="en-US" dirty="0"/>
              <a:t>有效信息提取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实体（进程、域名、网址、文件等）</a:t>
            </a:r>
            <a:r>
              <a:rPr lang="en-US" altLang="zh-CN" dirty="0">
                <a:sym typeface="Wingdings" panose="05000000000000000000" pitchFamily="2" charset="2"/>
              </a:rPr>
              <a:t> node</a:t>
            </a:r>
          </a:p>
          <a:p>
            <a:r>
              <a:rPr lang="zh-CN" altLang="en-US" dirty="0">
                <a:sym typeface="Wingdings" panose="05000000000000000000" pitchFamily="2" charset="2"/>
              </a:rPr>
              <a:t>行为（</a:t>
            </a:r>
            <a:r>
              <a:rPr lang="en-US" altLang="zh-CN" dirty="0">
                <a:sym typeface="Wingdings" panose="05000000000000000000" pitchFamily="2" charset="2"/>
              </a:rPr>
              <a:t>fork</a:t>
            </a:r>
            <a:r>
              <a:rPr lang="zh-CN" altLang="en-US" dirty="0">
                <a:sym typeface="Wingdings" panose="05000000000000000000" pitchFamily="2" charset="2"/>
              </a:rPr>
              <a:t>、</a:t>
            </a:r>
            <a:r>
              <a:rPr lang="en-US" altLang="zh-CN" dirty="0">
                <a:sym typeface="Wingdings" panose="05000000000000000000" pitchFamily="2" charset="2"/>
              </a:rPr>
              <a:t>refer</a:t>
            </a:r>
            <a:r>
              <a:rPr lang="zh-CN" altLang="en-US" dirty="0">
                <a:sym typeface="Wingdings" panose="05000000000000000000" pitchFamily="2" charset="2"/>
              </a:rPr>
              <a:t>、</a:t>
            </a:r>
            <a:r>
              <a:rPr lang="en-US" altLang="zh-CN" dirty="0">
                <a:sym typeface="Wingdings" panose="05000000000000000000" pitchFamily="2" charset="2"/>
              </a:rPr>
              <a:t>session</a:t>
            </a:r>
            <a:r>
              <a:rPr lang="zh-CN" altLang="en-US" dirty="0">
                <a:sym typeface="Wingdings" panose="05000000000000000000" pitchFamily="2" charset="2"/>
              </a:rPr>
              <a:t>、</a:t>
            </a:r>
            <a:r>
              <a:rPr lang="en-US" altLang="zh-CN" dirty="0" err="1">
                <a:sym typeface="Wingdings" panose="05000000000000000000" pitchFamily="2" charset="2"/>
              </a:rPr>
              <a:t>readdata</a:t>
            </a:r>
            <a:r>
              <a:rPr lang="zh-CN" altLang="en-US" dirty="0">
                <a:sym typeface="Wingdings" panose="05000000000000000000" pitchFamily="2" charset="2"/>
              </a:rPr>
              <a:t>等）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zh-CN" altLang="en-US" dirty="0">
                <a:sym typeface="Wingdings" panose="05000000000000000000" pitchFamily="2" charset="2"/>
              </a:rPr>
              <a:t> </a:t>
            </a:r>
            <a:r>
              <a:rPr lang="en-US" altLang="zh-CN" dirty="0">
                <a:sym typeface="Wingdings" panose="05000000000000000000" pitchFamily="2" charset="2"/>
              </a:rPr>
              <a:t>edge</a:t>
            </a:r>
          </a:p>
          <a:p>
            <a:r>
              <a:rPr lang="zh-CN" altLang="en-US" dirty="0">
                <a:sym typeface="Wingdings" panose="05000000000000000000" pitchFamily="2" charset="2"/>
              </a:rPr>
              <a:t>构建关系图，其中 </a:t>
            </a:r>
            <a:r>
              <a:rPr lang="en-US" altLang="zh-CN" dirty="0">
                <a:sym typeface="Wingdings" panose="05000000000000000000" pitchFamily="2" charset="2"/>
              </a:rPr>
              <a:t>edge </a:t>
            </a:r>
            <a:r>
              <a:rPr lang="zh-CN" altLang="en-US" dirty="0">
                <a:sym typeface="Wingdings" panose="05000000000000000000" pitchFamily="2" charset="2"/>
              </a:rPr>
              <a:t>是具有</a:t>
            </a:r>
            <a:r>
              <a:rPr lang="en-US" altLang="zh-CN" dirty="0">
                <a:sym typeface="Wingdings" panose="05000000000000000000" pitchFamily="2" charset="2"/>
              </a:rPr>
              <a:t>timestamp</a:t>
            </a:r>
            <a:r>
              <a:rPr lang="zh-CN" altLang="en-US" dirty="0">
                <a:sym typeface="Wingdings" panose="05000000000000000000" pitchFamily="2" charset="2"/>
              </a:rPr>
              <a:t>属性</a:t>
            </a:r>
            <a:endParaRPr lang="en-US" altLang="zh-CN" dirty="0">
              <a:sym typeface="Wingdings" panose="05000000000000000000" pitchFamily="2" charset="2"/>
            </a:endParaRPr>
          </a:p>
          <a:p>
            <a:endParaRPr lang="en-US" altLang="zh-CN" dirty="0">
              <a:sym typeface="Wingdings" panose="05000000000000000000" pitchFamily="2" charset="2"/>
            </a:endParaRPr>
          </a:p>
          <a:p>
            <a:r>
              <a:rPr lang="zh-CN" altLang="en-US" dirty="0"/>
              <a:t>读取关系图，根据 </a:t>
            </a:r>
            <a:r>
              <a:rPr lang="en-US" altLang="zh-CN" dirty="0"/>
              <a:t>edge </a:t>
            </a:r>
            <a:r>
              <a:rPr lang="zh-CN" altLang="en-US" dirty="0"/>
              <a:t>的时间顺序构建事件序列</a:t>
            </a:r>
            <a:endParaRPr lang="en-US" altLang="zh-CN" dirty="0"/>
          </a:p>
          <a:p>
            <a:r>
              <a:rPr lang="en-US" altLang="zh-CN" dirty="0"/>
              <a:t>Node – edge – Node </a:t>
            </a:r>
            <a:r>
              <a:rPr lang="en-US" altLang="zh-CN" dirty="0">
                <a:sym typeface="Wingdings" panose="05000000000000000000" pitchFamily="2" charset="2"/>
              </a:rPr>
              <a:t> Subject </a:t>
            </a:r>
            <a:r>
              <a:rPr lang="en-US" altLang="zh-CN" dirty="0"/>
              <a:t>– act – Subject</a:t>
            </a:r>
          </a:p>
          <a:p>
            <a:endParaRPr lang="en-US" altLang="zh-CN" dirty="0"/>
          </a:p>
          <a:p>
            <a:r>
              <a:rPr lang="zh-CN" altLang="en-US" dirty="0"/>
              <a:t>根据已知的恶意实体构建恶意序列串，并标签化</a:t>
            </a:r>
            <a:endParaRPr lang="en-US" altLang="zh-CN" dirty="0"/>
          </a:p>
          <a:p>
            <a:r>
              <a:rPr lang="zh-CN" altLang="en-US" dirty="0"/>
              <a:t>（至少有两个恶意实体参与的序列串才能被认为是恶意序列串）</a:t>
            </a:r>
            <a:endParaRPr lang="en-US" altLang="zh-CN" dirty="0"/>
          </a:p>
          <a:p>
            <a:r>
              <a:rPr lang="zh-CN" altLang="en-US" dirty="0"/>
              <a:t>恶意序列串应当对应一个恶意实体列表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6570F9D-7C69-522D-9BDA-79A221D3D0B1}"/>
              </a:ext>
            </a:extLst>
          </p:cNvPr>
          <p:cNvSpPr txBox="1"/>
          <p:nvPr/>
        </p:nvSpPr>
        <p:spPr>
          <a:xfrm>
            <a:off x="6095996" y="1526921"/>
            <a:ext cx="599680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train</a:t>
            </a:r>
            <a:r>
              <a:rPr lang="zh-CN" altLang="en-US" dirty="0"/>
              <a:t>）提取活跃事件序列和活跃</a:t>
            </a:r>
            <a:r>
              <a:rPr lang="en-US" altLang="zh-CN" dirty="0"/>
              <a:t>subject</a:t>
            </a:r>
            <a:r>
              <a:rPr lang="zh-CN" altLang="en-US" dirty="0"/>
              <a:t>（可疑</a:t>
            </a:r>
            <a:r>
              <a:rPr lang="en-US" altLang="zh-CN" dirty="0"/>
              <a:t>subject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（要求：</a:t>
            </a:r>
            <a:r>
              <a:rPr lang="en-US" altLang="zh-CN" dirty="0"/>
              <a:t>subject</a:t>
            </a:r>
            <a:r>
              <a:rPr lang="zh-CN" altLang="en-US" dirty="0"/>
              <a:t>参与过 </a:t>
            </a:r>
            <a:r>
              <a:rPr lang="en-US" altLang="zh-CN" dirty="0"/>
              <a:t>write </a:t>
            </a:r>
            <a:r>
              <a:rPr lang="zh-CN" altLang="en-US" dirty="0"/>
              <a:t>或 </a:t>
            </a:r>
            <a:r>
              <a:rPr lang="en-US" altLang="zh-CN" dirty="0"/>
              <a:t>connect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（</a:t>
            </a:r>
            <a:r>
              <a:rPr lang="en-US" altLang="zh-CN" dirty="0"/>
              <a:t>train</a:t>
            </a:r>
            <a:r>
              <a:rPr lang="zh-CN" altLang="en-US" dirty="0"/>
              <a:t>）构造可疑</a:t>
            </a:r>
            <a:r>
              <a:rPr lang="en-US" altLang="zh-CN" dirty="0"/>
              <a:t>subject</a:t>
            </a:r>
            <a:r>
              <a:rPr lang="zh-CN" altLang="en-US" dirty="0"/>
              <a:t>与已知恶意实体的所有可疑恶意实体列表（</a:t>
            </a:r>
            <a:r>
              <a:rPr lang="en-US" altLang="zh-CN" dirty="0"/>
              <a:t>n</a:t>
            </a:r>
            <a:r>
              <a:rPr lang="zh-CN" altLang="en-US" dirty="0"/>
              <a:t>个恶意实体的组合）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（</a:t>
            </a:r>
            <a:r>
              <a:rPr lang="en-US" altLang="zh-CN" dirty="0"/>
              <a:t>train</a:t>
            </a:r>
            <a:r>
              <a:rPr lang="zh-CN" altLang="en-US" dirty="0"/>
              <a:t>）根据可疑恶意实体列表找出所有可疑恶意序列串，并标签化，与恶意序列串对比，分类出良性和恶意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（</a:t>
            </a:r>
            <a:r>
              <a:rPr lang="en-US" altLang="zh-CN" dirty="0"/>
              <a:t>train</a:t>
            </a:r>
            <a:r>
              <a:rPr lang="zh-CN" altLang="en-US" dirty="0"/>
              <a:t>）对训练集过采样或欠采样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（</a:t>
            </a:r>
            <a:r>
              <a:rPr lang="en-US" altLang="zh-CN" dirty="0"/>
              <a:t>train</a:t>
            </a:r>
            <a:r>
              <a:rPr lang="zh-CN" altLang="en-US" dirty="0"/>
              <a:t>）模型训练：</a:t>
            </a:r>
            <a:endParaRPr lang="en-US" altLang="zh-CN" dirty="0"/>
          </a:p>
          <a:p>
            <a:r>
              <a:rPr lang="zh-CN" altLang="en-US" dirty="0"/>
              <a:t>嵌入层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zh-CN" altLang="en-US" dirty="0">
                <a:sym typeface="Wingdings" panose="05000000000000000000" pitchFamily="2" charset="2"/>
              </a:rPr>
              <a:t>一维卷积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zh-CN" altLang="en-US" dirty="0">
                <a:sym typeface="Wingdings" panose="05000000000000000000" pitchFamily="2" charset="2"/>
              </a:rPr>
              <a:t>最大池化</a:t>
            </a:r>
            <a:r>
              <a:rPr lang="en-US" altLang="zh-CN" dirty="0">
                <a:sym typeface="Wingdings" panose="05000000000000000000" pitchFamily="2" charset="2"/>
              </a:rPr>
              <a:t>LSTM </a:t>
            </a:r>
            <a:r>
              <a:rPr lang="zh-CN" altLang="en-US" dirty="0">
                <a:sym typeface="Wingdings" panose="05000000000000000000" pitchFamily="2" charset="2"/>
              </a:rPr>
              <a:t>全连接层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2437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4</a:t>
            </a:fld>
            <a:endParaRPr lang="zh-CN" altLang="en-US" spc="9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FE2D893-0856-42B2-8ECB-CCACA846EEBF}"/>
              </a:ext>
            </a:extLst>
          </p:cNvPr>
          <p:cNvSpPr txBox="1"/>
          <p:nvPr/>
        </p:nvSpPr>
        <p:spPr>
          <a:xfrm>
            <a:off x="412147" y="80010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代码阅读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F2A7C03-5C83-441E-B6E1-BA979B8DB822}"/>
              </a:ext>
            </a:extLst>
          </p:cNvPr>
          <p:cNvSpPr txBox="1"/>
          <p:nvPr/>
        </p:nvSpPr>
        <p:spPr>
          <a:xfrm>
            <a:off x="5867112" y="1776303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zh-CN" altLang="en-US" sz="2000" spc="-150" dirty="0">
              <a:solidFill>
                <a:srgbClr val="FF9900"/>
              </a:solidFill>
              <a:latin typeface="+mj-ea"/>
              <a:ea typeface="+mj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6570F9D-7C69-522D-9BDA-79A221D3D0B1}"/>
              </a:ext>
            </a:extLst>
          </p:cNvPr>
          <p:cNvSpPr txBox="1"/>
          <p:nvPr/>
        </p:nvSpPr>
        <p:spPr>
          <a:xfrm>
            <a:off x="55035" y="1399101"/>
            <a:ext cx="599680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train</a:t>
            </a:r>
            <a:r>
              <a:rPr lang="zh-CN" altLang="en-US" dirty="0"/>
              <a:t>）提取活跃事件序列和活跃</a:t>
            </a:r>
            <a:r>
              <a:rPr lang="en-US" altLang="zh-CN" dirty="0"/>
              <a:t>subject</a:t>
            </a:r>
            <a:r>
              <a:rPr lang="zh-CN" altLang="en-US" dirty="0"/>
              <a:t>（可疑</a:t>
            </a:r>
            <a:r>
              <a:rPr lang="en-US" altLang="zh-CN" dirty="0"/>
              <a:t>subject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（要求：</a:t>
            </a:r>
            <a:r>
              <a:rPr lang="en-US" altLang="zh-CN" dirty="0"/>
              <a:t>subject</a:t>
            </a:r>
            <a:r>
              <a:rPr lang="zh-CN" altLang="en-US" dirty="0"/>
              <a:t>参与过 </a:t>
            </a:r>
            <a:r>
              <a:rPr lang="en-US" altLang="zh-CN" dirty="0"/>
              <a:t>write </a:t>
            </a:r>
            <a:r>
              <a:rPr lang="zh-CN" altLang="en-US" dirty="0"/>
              <a:t>或 </a:t>
            </a:r>
            <a:r>
              <a:rPr lang="en-US" altLang="zh-CN" dirty="0"/>
              <a:t>connect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（</a:t>
            </a:r>
            <a:r>
              <a:rPr lang="en-US" altLang="zh-CN" dirty="0"/>
              <a:t>train</a:t>
            </a:r>
            <a:r>
              <a:rPr lang="zh-CN" altLang="en-US" dirty="0"/>
              <a:t>）构造可疑</a:t>
            </a:r>
            <a:r>
              <a:rPr lang="en-US" altLang="zh-CN" dirty="0"/>
              <a:t>subject</a:t>
            </a:r>
            <a:r>
              <a:rPr lang="zh-CN" altLang="en-US" dirty="0"/>
              <a:t>与已知恶意实体的所有可疑恶意实体列表（</a:t>
            </a:r>
            <a:r>
              <a:rPr lang="en-US" altLang="zh-CN" dirty="0"/>
              <a:t>1 + n </a:t>
            </a:r>
            <a:r>
              <a:rPr lang="zh-CN" altLang="en-US" dirty="0"/>
              <a:t>组合）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（</a:t>
            </a:r>
            <a:r>
              <a:rPr lang="en-US" altLang="zh-CN" dirty="0"/>
              <a:t>train</a:t>
            </a:r>
            <a:r>
              <a:rPr lang="zh-CN" altLang="en-US" dirty="0"/>
              <a:t>）根据可疑恶意实体列表找出所有可疑恶意序列串，并标签化，与恶意序列串对比，分类出良性和恶意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（</a:t>
            </a:r>
            <a:r>
              <a:rPr lang="en-US" altLang="zh-CN" dirty="0"/>
              <a:t>train</a:t>
            </a:r>
            <a:r>
              <a:rPr lang="zh-CN" altLang="en-US" dirty="0"/>
              <a:t>）对训练集过采样或欠采样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（</a:t>
            </a:r>
            <a:r>
              <a:rPr lang="en-US" altLang="zh-CN" dirty="0"/>
              <a:t>train</a:t>
            </a:r>
            <a:r>
              <a:rPr lang="zh-CN" altLang="en-US" dirty="0"/>
              <a:t>）模型训练：</a:t>
            </a:r>
            <a:endParaRPr lang="en-US" altLang="zh-CN" dirty="0"/>
          </a:p>
          <a:p>
            <a:r>
              <a:rPr lang="zh-CN" altLang="en-US" dirty="0"/>
              <a:t>嵌入层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zh-CN" altLang="en-US" dirty="0">
                <a:sym typeface="Wingdings" panose="05000000000000000000" pitchFamily="2" charset="2"/>
              </a:rPr>
              <a:t>一维卷积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zh-CN" altLang="en-US" dirty="0">
                <a:sym typeface="Wingdings" panose="05000000000000000000" pitchFamily="2" charset="2"/>
              </a:rPr>
              <a:t>最大池化</a:t>
            </a:r>
            <a:r>
              <a:rPr lang="en-US" altLang="zh-CN" dirty="0">
                <a:sym typeface="Wingdings" panose="05000000000000000000" pitchFamily="2" charset="2"/>
              </a:rPr>
              <a:t>LSTM </a:t>
            </a:r>
            <a:r>
              <a:rPr lang="zh-CN" altLang="en-US" dirty="0">
                <a:sym typeface="Wingdings" panose="05000000000000000000" pitchFamily="2" charset="2"/>
              </a:rPr>
              <a:t>全连接层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24935E3-5060-184C-B8DB-0444C9C63DED}"/>
              </a:ext>
            </a:extLst>
          </p:cNvPr>
          <p:cNvSpPr txBox="1"/>
          <p:nvPr/>
        </p:nvSpPr>
        <p:spPr>
          <a:xfrm>
            <a:off x="6095996" y="1308887"/>
            <a:ext cx="599680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test</a:t>
            </a:r>
            <a:r>
              <a:rPr lang="zh-CN" altLang="en-US" dirty="0"/>
              <a:t>）提取活跃事件序列和活跃</a:t>
            </a:r>
            <a:r>
              <a:rPr lang="en-US" altLang="zh-CN" dirty="0"/>
              <a:t>subject</a:t>
            </a:r>
            <a:r>
              <a:rPr lang="zh-CN" altLang="en-US" dirty="0"/>
              <a:t>（可疑</a:t>
            </a:r>
            <a:r>
              <a:rPr lang="en-US" altLang="zh-CN" dirty="0"/>
              <a:t>subject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（要求：</a:t>
            </a:r>
            <a:r>
              <a:rPr lang="en-US" altLang="zh-CN" dirty="0"/>
              <a:t>subject</a:t>
            </a:r>
            <a:r>
              <a:rPr lang="zh-CN" altLang="en-US" dirty="0"/>
              <a:t>参与过 </a:t>
            </a:r>
            <a:r>
              <a:rPr lang="en-US" altLang="zh-CN" dirty="0"/>
              <a:t>write </a:t>
            </a:r>
            <a:r>
              <a:rPr lang="zh-CN" altLang="en-US" dirty="0"/>
              <a:t>或 </a:t>
            </a:r>
            <a:r>
              <a:rPr lang="en-US" altLang="zh-CN" dirty="0"/>
              <a:t>connect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（</a:t>
            </a:r>
            <a:r>
              <a:rPr lang="en-US" altLang="zh-CN" dirty="0"/>
              <a:t>test</a:t>
            </a:r>
            <a:r>
              <a:rPr lang="zh-CN" altLang="en-US" dirty="0"/>
              <a:t>）根据已知的恶意实体构建恶意序列串，并标签化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（</a:t>
            </a:r>
            <a:r>
              <a:rPr lang="en-US" altLang="zh-CN" dirty="0"/>
              <a:t>test</a:t>
            </a:r>
            <a:r>
              <a:rPr lang="zh-CN" altLang="en-US" dirty="0"/>
              <a:t>）将一个可疑</a:t>
            </a:r>
            <a:r>
              <a:rPr lang="en-US" altLang="zh-CN" dirty="0"/>
              <a:t>subject</a:t>
            </a:r>
            <a:r>
              <a:rPr lang="zh-CN" altLang="en-US" dirty="0"/>
              <a:t>和</a:t>
            </a:r>
            <a:r>
              <a:rPr lang="zh-CN" altLang="en-US" dirty="0">
                <a:solidFill>
                  <a:srgbClr val="FF0000"/>
                </a:solidFill>
              </a:rPr>
              <a:t>指定的一个恶意实体</a:t>
            </a:r>
            <a:r>
              <a:rPr lang="zh-CN" altLang="en-US" dirty="0"/>
              <a:t>组合为初始可疑恶意实体列表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（</a:t>
            </a:r>
            <a:r>
              <a:rPr lang="en-US" altLang="zh-CN" dirty="0"/>
              <a:t>test</a:t>
            </a:r>
            <a:r>
              <a:rPr lang="zh-CN" altLang="en-US" dirty="0"/>
              <a:t>）根据可疑恶意实体列表找出所有可疑恶意序列串，放入模型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（</a:t>
            </a:r>
            <a:r>
              <a:rPr lang="en-US" altLang="zh-CN" dirty="0"/>
              <a:t>test</a:t>
            </a:r>
            <a:r>
              <a:rPr lang="zh-CN" altLang="en-US" dirty="0"/>
              <a:t>）将模型推断的恶意实体列表加入到可疑恶意实体列表中（不重复），并删除第一个可疑恶意实体列表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（</a:t>
            </a:r>
            <a:r>
              <a:rPr lang="en-US" altLang="zh-CN" dirty="0"/>
              <a:t>test</a:t>
            </a:r>
            <a:r>
              <a:rPr lang="zh-CN" altLang="en-US" dirty="0"/>
              <a:t>）循环前三步，直到模型推断结果稳定</a:t>
            </a:r>
          </a:p>
        </p:txBody>
      </p:sp>
    </p:spTree>
    <p:extLst>
      <p:ext uri="{BB962C8B-B14F-4D97-AF65-F5344CB8AC3E}">
        <p14:creationId xmlns:p14="http://schemas.microsoft.com/office/powerpoint/2010/main" val="2080410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5</a:t>
            </a:fld>
            <a:endParaRPr lang="zh-CN" altLang="en-US" spc="9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FE2D893-0856-42B2-8ECB-CCACA846EEBF}"/>
              </a:ext>
            </a:extLst>
          </p:cNvPr>
          <p:cNvSpPr txBox="1"/>
          <p:nvPr/>
        </p:nvSpPr>
        <p:spPr>
          <a:xfrm>
            <a:off x="412147" y="80010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代码阅读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F2A7C03-5C83-441E-B6E1-BA979B8DB822}"/>
              </a:ext>
            </a:extLst>
          </p:cNvPr>
          <p:cNvSpPr txBox="1"/>
          <p:nvPr/>
        </p:nvSpPr>
        <p:spPr>
          <a:xfrm>
            <a:off x="5867112" y="1776303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zh-CN" altLang="en-US" sz="2000" spc="-150" dirty="0">
              <a:solidFill>
                <a:srgbClr val="FF9900"/>
              </a:solidFill>
              <a:latin typeface="+mj-ea"/>
              <a:ea typeface="+mj-ea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8FE8AAC-7447-2295-8B36-419ABF4A94E4}"/>
              </a:ext>
            </a:extLst>
          </p:cNvPr>
          <p:cNvSpPr txBox="1"/>
          <p:nvPr/>
        </p:nvSpPr>
        <p:spPr>
          <a:xfrm>
            <a:off x="6194316" y="2816212"/>
            <a:ext cx="5996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问题</a:t>
            </a:r>
            <a:r>
              <a:rPr lang="en-US" altLang="zh-CN" dirty="0"/>
              <a:t>1</a:t>
            </a:r>
            <a:r>
              <a:rPr lang="zh-CN" altLang="en-US" dirty="0"/>
              <a:t>：对于测试集中构造可疑恶意实体列表的初始操作有“透露标准答案”之嫌</a:t>
            </a:r>
            <a:endParaRPr lang="en-US" altLang="zh-CN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9A5D9B-FF71-945A-57B3-CB0000B116FA}"/>
              </a:ext>
            </a:extLst>
          </p:cNvPr>
          <p:cNvSpPr txBox="1"/>
          <p:nvPr/>
        </p:nvSpPr>
        <p:spPr>
          <a:xfrm>
            <a:off x="6195192" y="3477079"/>
            <a:ext cx="5996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问题</a:t>
            </a:r>
            <a:r>
              <a:rPr lang="en-US" altLang="zh-CN" dirty="0"/>
              <a:t>2</a:t>
            </a:r>
            <a:r>
              <a:rPr lang="zh-CN" altLang="en-US" dirty="0"/>
              <a:t>：标签化的序列串在训练时简单的数字化为</a:t>
            </a:r>
            <a:r>
              <a:rPr lang="en-US" altLang="zh-CN" dirty="0"/>
              <a:t>1</a:t>
            </a:r>
            <a:r>
              <a:rPr lang="zh-CN" altLang="en-US" dirty="0"/>
              <a:t>、</a:t>
            </a:r>
            <a:r>
              <a:rPr lang="en-US" altLang="zh-CN" dirty="0"/>
              <a:t>2</a:t>
            </a:r>
            <a:r>
              <a:rPr lang="zh-CN" altLang="en-US" dirty="0"/>
              <a:t>、</a:t>
            </a:r>
            <a:r>
              <a:rPr lang="en-US" altLang="zh-CN" dirty="0"/>
              <a:t>3...</a:t>
            </a:r>
            <a:r>
              <a:rPr lang="zh-CN" altLang="en-US" dirty="0"/>
              <a:t>没有体现出文本嵌入的意义</a:t>
            </a:r>
            <a:endParaRPr lang="en-US" altLang="zh-CN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21940FF-32F9-3C28-E896-2CBA571F9140}"/>
              </a:ext>
            </a:extLst>
          </p:cNvPr>
          <p:cNvSpPr txBox="1"/>
          <p:nvPr/>
        </p:nvSpPr>
        <p:spPr>
          <a:xfrm>
            <a:off x="6193440" y="1772706"/>
            <a:ext cx="5996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优点</a:t>
            </a:r>
            <a:r>
              <a:rPr lang="en-US" altLang="zh-CN" dirty="0"/>
              <a:t>1</a:t>
            </a:r>
            <a:r>
              <a:rPr lang="zh-CN" altLang="en-US" dirty="0"/>
              <a:t>：不依赖时间窗口寻找</a:t>
            </a:r>
            <a:r>
              <a:rPr lang="en-US" altLang="zh-CN" dirty="0"/>
              <a:t>APT</a:t>
            </a:r>
            <a:r>
              <a:rPr lang="zh-CN" altLang="en-US" dirty="0"/>
              <a:t>攻击链</a:t>
            </a:r>
            <a:endParaRPr lang="en-US" altLang="zh-CN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E7D0E5E-B2E1-FEDB-3240-6A1198684808}"/>
              </a:ext>
            </a:extLst>
          </p:cNvPr>
          <p:cNvSpPr txBox="1"/>
          <p:nvPr/>
        </p:nvSpPr>
        <p:spPr>
          <a:xfrm>
            <a:off x="6194316" y="2246765"/>
            <a:ext cx="5996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优点</a:t>
            </a:r>
            <a:r>
              <a:rPr lang="en-US" altLang="zh-CN" dirty="0"/>
              <a:t>2</a:t>
            </a:r>
            <a:r>
              <a:rPr lang="zh-CN" altLang="en-US" dirty="0"/>
              <a:t>：没有追求严格的事件前后关系，更符合实际情况</a:t>
            </a:r>
            <a:endParaRPr lang="en-US" altLang="zh-CN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61D6CDF-5E3B-EA1D-D818-46EEB3BB5AB0}"/>
              </a:ext>
            </a:extLst>
          </p:cNvPr>
          <p:cNvSpPr txBox="1"/>
          <p:nvPr/>
        </p:nvSpPr>
        <p:spPr>
          <a:xfrm>
            <a:off x="6193197" y="4288942"/>
            <a:ext cx="5996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补充</a:t>
            </a:r>
            <a:r>
              <a:rPr lang="en-US" altLang="zh-CN" dirty="0"/>
              <a:t>1</a:t>
            </a:r>
            <a:r>
              <a:rPr lang="zh-CN" altLang="en-US" dirty="0"/>
              <a:t>：模型对于恶意序列串的判断可以采用更细粒的指标</a:t>
            </a:r>
            <a:endParaRPr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0F2AEEA-9359-0B01-F628-8AE6E49A8DAC}"/>
              </a:ext>
            </a:extLst>
          </p:cNvPr>
          <p:cNvSpPr txBox="1"/>
          <p:nvPr/>
        </p:nvSpPr>
        <p:spPr>
          <a:xfrm>
            <a:off x="6194073" y="4949809"/>
            <a:ext cx="5996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补充</a:t>
            </a:r>
            <a:r>
              <a:rPr lang="en-US" altLang="zh-CN" dirty="0"/>
              <a:t>2</a:t>
            </a:r>
            <a:r>
              <a:rPr lang="zh-CN" altLang="en-US" dirty="0"/>
              <a:t>：增加</a:t>
            </a:r>
            <a:r>
              <a:rPr lang="en-US" altLang="zh-CN" dirty="0"/>
              <a:t>APT</a:t>
            </a:r>
            <a:r>
              <a:rPr lang="zh-CN" altLang="en-US" dirty="0"/>
              <a:t>场景和攻击意图的分析推理</a:t>
            </a:r>
            <a:endParaRPr lang="en-US" altLang="zh-CN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6E667C20-DBA6-C4C6-F8C9-1F61BE51E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6526" y="1317602"/>
            <a:ext cx="3528126" cy="241472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9625643-2452-5174-1D15-71D0A5B0B0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8242" y="4098085"/>
            <a:ext cx="4354803" cy="218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914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6</a:t>
            </a:fld>
            <a:endParaRPr lang="zh-CN" altLang="en-US" spc="9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FE2D893-0856-42B2-8ECB-CCACA846EEBF}"/>
              </a:ext>
            </a:extLst>
          </p:cNvPr>
          <p:cNvSpPr txBox="1"/>
          <p:nvPr/>
        </p:nvSpPr>
        <p:spPr>
          <a:xfrm>
            <a:off x="412147" y="80010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文献阅读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F2A7C03-5C83-441E-B6E1-BA979B8DB822}"/>
              </a:ext>
            </a:extLst>
          </p:cNvPr>
          <p:cNvSpPr txBox="1"/>
          <p:nvPr/>
        </p:nvSpPr>
        <p:spPr>
          <a:xfrm>
            <a:off x="5867112" y="1776303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zh-CN" altLang="en-US" sz="2000" spc="-150" dirty="0">
              <a:solidFill>
                <a:srgbClr val="FF9900"/>
              </a:solidFill>
              <a:latin typeface="+mj-ea"/>
              <a:ea typeface="+mj-ea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35C8273-64FB-8BBF-2905-14290CDCF0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02258" y="1319139"/>
            <a:ext cx="9187484" cy="421972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2C2AF8E-66F9-A741-2567-53C5E14CF1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2978" y="6216906"/>
            <a:ext cx="8446044" cy="303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803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13748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21518" y="1947630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7</a:t>
            </a:fld>
            <a:endParaRPr lang="zh-CN" altLang="en-US" spc="9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EA112F1-896F-D78A-A02F-845415EE8352}"/>
              </a:ext>
            </a:extLst>
          </p:cNvPr>
          <p:cNvSpPr txBox="1"/>
          <p:nvPr/>
        </p:nvSpPr>
        <p:spPr>
          <a:xfrm>
            <a:off x="1427049" y="3520074"/>
            <a:ext cx="83604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</a:t>
            </a:r>
            <a:r>
              <a:rPr lang="zh-CN" altLang="en-US" dirty="0"/>
              <a:t>、</a:t>
            </a:r>
            <a:r>
              <a:rPr lang="en-US" altLang="zh-CN" dirty="0"/>
              <a:t>MLP </a:t>
            </a:r>
            <a:r>
              <a:rPr lang="en-US" altLang="zh-CN" dirty="0">
                <a:sym typeface="Wingdings" panose="05000000000000000000" pitchFamily="2" charset="2"/>
              </a:rPr>
              <a:t> node features</a:t>
            </a:r>
            <a:r>
              <a:rPr lang="zh-CN" altLang="en-US" dirty="0">
                <a:sym typeface="Wingdings" panose="05000000000000000000" pitchFamily="2" charset="2"/>
              </a:rPr>
              <a:t>：忽略图拓扑状态而聚焦于节点特征</a:t>
            </a:r>
            <a:r>
              <a:rPr lang="zh-CN" altLang="en-US" dirty="0"/>
              <a:t>；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</a:t>
            </a:r>
            <a:r>
              <a:rPr lang="en-US" altLang="zh-CN" dirty="0"/>
              <a:t>LINK regression </a:t>
            </a:r>
            <a:r>
              <a:rPr lang="en-US" altLang="zh-CN" dirty="0">
                <a:sym typeface="Wingdings" panose="05000000000000000000" pitchFamily="2" charset="2"/>
              </a:rPr>
              <a:t> graph topology</a:t>
            </a:r>
            <a:r>
              <a:rPr lang="zh-CN" altLang="en-US" dirty="0">
                <a:sym typeface="Wingdings" panose="05000000000000000000" pitchFamily="2" charset="2"/>
              </a:rPr>
              <a:t>：只关注图拓扑结构，在图的邻接矩阵中主要利用节点的</a:t>
            </a:r>
            <a:r>
              <a:rPr lang="en-US" altLang="zh-CN" dirty="0">
                <a:sym typeface="Wingdings" panose="05000000000000000000" pitchFamily="2" charset="2"/>
              </a:rPr>
              <a:t>2-hop</a:t>
            </a:r>
            <a:r>
              <a:rPr lang="zh-CN" altLang="en-US" dirty="0">
                <a:sym typeface="Wingdings" panose="05000000000000000000" pitchFamily="2" charset="2"/>
              </a:rPr>
              <a:t>邻居节点</a:t>
            </a:r>
            <a:r>
              <a:rPr lang="zh-CN" altLang="en-US" dirty="0"/>
              <a:t>；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47650C1-135A-2E6B-EF94-9A0EDAE8A6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7049" y="727713"/>
            <a:ext cx="8964276" cy="261021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B390E565-B7AF-E980-3E93-1C02E5EDAEF6}"/>
                  </a:ext>
                </a:extLst>
              </p:cNvPr>
              <p:cNvSpPr txBox="1"/>
              <p:nvPr/>
            </p:nvSpPr>
            <p:spPr>
              <a:xfrm>
                <a:off x="1427049" y="4519419"/>
                <a:ext cx="8360406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/>
                  <a:t>分开进行</a:t>
                </a:r>
                <a:r>
                  <a:rPr lang="en-US" altLang="zh-CN" dirty="0"/>
                  <a:t>MLP</a:t>
                </a:r>
                <a:r>
                  <a:rPr lang="zh-CN" altLang="en-US" dirty="0"/>
                  <a:t>又重新混合的动机：</a:t>
                </a:r>
                <a:endParaRPr lang="en-US" altLang="zh-CN" dirty="0"/>
              </a:p>
              <a:p>
                <a:r>
                  <a:rPr lang="en-US" altLang="zh-CN" dirty="0"/>
                  <a:t>1</a:t>
                </a:r>
                <a:r>
                  <a:rPr lang="zh-CN" altLang="en-US" dirty="0"/>
                  <a:t>、借鉴多模态的思想，将节点的邻接信息和节点特征当作两个独立的模态，使得可以使用各自领域效果较好的算法；</a:t>
                </a:r>
                <a:endParaRPr lang="en-US" altLang="zh-CN" dirty="0"/>
              </a:p>
              <a:p>
                <a:r>
                  <a:rPr lang="en-US" altLang="zh-CN" dirty="0"/>
                  <a:t>2</a:t>
                </a:r>
                <a:r>
                  <a:rPr lang="zh-CN" altLang="en-US" dirty="0"/>
                  <a:t>、对邻接矩阵</a:t>
                </a:r>
                <a:r>
                  <a:rPr lang="en-US" altLang="zh-CN" dirty="0"/>
                  <a:t>A</a:t>
                </a:r>
                <a:r>
                  <a:rPr lang="zh-CN" altLang="en-US" dirty="0"/>
                  <a:t>的</a:t>
                </a:r>
                <a:r>
                  <a:rPr lang="en-US" altLang="zh-CN" dirty="0"/>
                  <a:t>embedding</a:t>
                </a:r>
                <a:r>
                  <a:rPr lang="zh-CN" altLang="en-US" dirty="0"/>
                  <a:t>操作大大降低了时间复杂度（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</m:e>
                          <m:sup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 →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）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B390E565-B7AF-E980-3E93-1C02E5EDAE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7049" y="4519419"/>
                <a:ext cx="8360406" cy="1200329"/>
              </a:xfrm>
              <a:prstGeom prst="rect">
                <a:avLst/>
              </a:prstGeom>
              <a:blipFill>
                <a:blip r:embed="rId4"/>
                <a:stretch>
                  <a:fillRect l="-583" t="-2538" r="-292" b="-710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图片 9">
            <a:extLst>
              <a:ext uri="{FF2B5EF4-FFF2-40B4-BE49-F238E27FC236}">
                <a16:creationId xmlns:a16="http://schemas.microsoft.com/office/drawing/2014/main" id="{7F5CFE32-49DC-1BCF-BEF1-9B3362117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4216" y="3340392"/>
            <a:ext cx="4277322" cy="120984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F6F27F3-4CFA-F191-B5FB-C898846741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9608" y="22303"/>
            <a:ext cx="2972215" cy="159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40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8</a:t>
            </a:fld>
            <a:endParaRPr lang="zh-CN" altLang="en-US" spc="9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FE2D893-0856-42B2-8ECB-CCACA846EEBF}"/>
              </a:ext>
            </a:extLst>
          </p:cNvPr>
          <p:cNvSpPr txBox="1"/>
          <p:nvPr/>
        </p:nvSpPr>
        <p:spPr>
          <a:xfrm>
            <a:off x="412147" y="80010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文献阅读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F2A7C03-5C83-441E-B6E1-BA979B8DB822}"/>
              </a:ext>
            </a:extLst>
          </p:cNvPr>
          <p:cNvSpPr txBox="1"/>
          <p:nvPr/>
        </p:nvSpPr>
        <p:spPr>
          <a:xfrm>
            <a:off x="5867112" y="1776303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zh-CN" altLang="en-US" sz="2000" spc="-150" dirty="0">
              <a:solidFill>
                <a:srgbClr val="FF9900"/>
              </a:solidFill>
              <a:latin typeface="+mj-ea"/>
              <a:ea typeface="+mj-ea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35C8273-64FB-8BBF-2905-14290CDCF0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7573" y="1604349"/>
            <a:ext cx="11116855" cy="364930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2C2AF8E-66F9-A741-2567-53C5E14CF1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13365" y="6080007"/>
            <a:ext cx="7965271" cy="538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936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9</a:t>
            </a:fld>
            <a:endParaRPr lang="zh-CN" altLang="en-US" spc="9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FE2D893-0856-42B2-8ECB-CCACA846EEBF}"/>
              </a:ext>
            </a:extLst>
          </p:cNvPr>
          <p:cNvSpPr txBox="1"/>
          <p:nvPr/>
        </p:nvSpPr>
        <p:spPr>
          <a:xfrm>
            <a:off x="412147" y="80010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文献阅读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F2A7C03-5C83-441E-B6E1-BA979B8DB822}"/>
              </a:ext>
            </a:extLst>
          </p:cNvPr>
          <p:cNvSpPr txBox="1"/>
          <p:nvPr/>
        </p:nvSpPr>
        <p:spPr>
          <a:xfrm>
            <a:off x="5867112" y="1776303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zh-CN" altLang="en-US" sz="2000" spc="-150" dirty="0">
              <a:solidFill>
                <a:srgbClr val="FF9900"/>
              </a:solidFill>
              <a:latin typeface="+mj-ea"/>
              <a:ea typeface="+mj-ea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35C8273-64FB-8BBF-2905-14290CDCF0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7573" y="1708424"/>
            <a:ext cx="11116855" cy="344115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2C2AF8E-66F9-A741-2567-53C5E14CF1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70955" y="5352419"/>
            <a:ext cx="3650090" cy="538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424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B0D14"/>
      </a:accent1>
      <a:accent2>
        <a:srgbClr val="00206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">
      <a:majorFont>
        <a:latin typeface="Microsoft YaHei Light"/>
        <a:ea typeface="微软雅黑"/>
        <a:cs typeface=""/>
      </a:majorFont>
      <a:minorFont>
        <a:latin typeface="微软雅黑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12609</TotalTime>
  <Words>1050</Words>
  <Application>Microsoft Office PowerPoint</Application>
  <PresentationFormat>宽屏</PresentationFormat>
  <Paragraphs>122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Microsoft YaHei Light</vt:lpstr>
      <vt:lpstr>等线</vt:lpstr>
      <vt:lpstr>微软雅黑</vt:lpstr>
      <vt:lpstr>Arial</vt:lpstr>
      <vt:lpstr>Cambria Math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舒磊</dc:creator>
  <cp:lastModifiedBy>禹络 叶</cp:lastModifiedBy>
  <cp:revision>79</cp:revision>
  <dcterms:created xsi:type="dcterms:W3CDTF">2020-04-11T01:02:44Z</dcterms:created>
  <dcterms:modified xsi:type="dcterms:W3CDTF">2024-06-22T06:10:45Z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2023-10-20T12:41:08Z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9c7877be-0cf0-44c5-8f06-fac3e2cb3c9c</vt:lpwstr>
  </property>
  <property fmtid="{D5CDD505-2E9C-101B-9397-08002B2CF9AE}" pid="7" name="MSIP_Label_defa4170-0d19-0005-0004-bc88714345d2_ActionId">
    <vt:lpwstr>896a6b08-7241-4ce6-927a-abebdffaf0b6</vt:lpwstr>
  </property>
  <property fmtid="{D5CDD505-2E9C-101B-9397-08002B2CF9AE}" pid="8" name="MSIP_Label_defa4170-0d19-0005-0004-bc88714345d2_ContentBits">
    <vt:lpwstr>0</vt:lpwstr>
  </property>
</Properties>
</file>

<file path=docProps/thumbnail.jpeg>
</file>